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C42D7-8F01-4F7A-A5CB-F9944BC70BCA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2AC7D-4C10-4EB6-A10F-5EE293CB49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C42D7-8F01-4F7A-A5CB-F9944BC70BCA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2AC7D-4C10-4EB6-A10F-5EE293CB49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C42D7-8F01-4F7A-A5CB-F9944BC70BCA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2AC7D-4C10-4EB6-A10F-5EE293CB49F9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C42D7-8F01-4F7A-A5CB-F9944BC70BCA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2AC7D-4C10-4EB6-A10F-5EE293CB49F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C42D7-8F01-4F7A-A5CB-F9944BC70BCA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2AC7D-4C10-4EB6-A10F-5EE293CB49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C42D7-8F01-4F7A-A5CB-F9944BC70BCA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2AC7D-4C10-4EB6-A10F-5EE293CB49F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C42D7-8F01-4F7A-A5CB-F9944BC70BCA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2AC7D-4C10-4EB6-A10F-5EE293CB49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C42D7-8F01-4F7A-A5CB-F9944BC70BCA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2AC7D-4C10-4EB6-A10F-5EE293CB49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C42D7-8F01-4F7A-A5CB-F9944BC70BCA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2AC7D-4C10-4EB6-A10F-5EE293CB49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C42D7-8F01-4F7A-A5CB-F9944BC70BCA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2AC7D-4C10-4EB6-A10F-5EE293CB49F9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C42D7-8F01-4F7A-A5CB-F9944BC70BCA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2AC7D-4C10-4EB6-A10F-5EE293CB49F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48C42D7-8F01-4F7A-A5CB-F9944BC70BCA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3F2AC7D-4C10-4EB6-A10F-5EE293CB49F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ru-RU" dirty="0" smtClean="0"/>
              <a:t>Изготовление новогоднего </a:t>
            </a:r>
            <a:r>
              <a:rPr lang="ru-RU" dirty="0" err="1" smtClean="0"/>
              <a:t>мобиля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4798" y="1880877"/>
            <a:ext cx="3960440" cy="4497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5407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/>
              </a:rPr>
              <a:t>Для изготовления новогоднего </a:t>
            </a:r>
            <a:r>
              <a:rPr lang="ru-RU" b="1" dirty="0" err="1" smtClean="0">
                <a:effectLst/>
              </a:rPr>
              <a:t>мобиля</a:t>
            </a:r>
            <a:r>
              <a:rPr lang="ru-RU" b="1" dirty="0" smtClean="0">
                <a:effectLst/>
              </a:rPr>
              <a:t> необходимо:</a:t>
            </a:r>
            <a:endParaRPr lang="ru-RU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187624" y="2126176"/>
            <a:ext cx="5256584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 Neue"/>
                <a:cs typeface="Arial" pitchFamily="34" charset="0"/>
              </a:rPr>
              <a:t>❆ плотная цветная бумага,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 Neue"/>
                <a:cs typeface="Arial" pitchFamily="34" charset="0"/>
              </a:rPr>
              <a:t>❆ узкие ленточки,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 Neue"/>
                <a:cs typeface="Arial" pitchFamily="34" charset="0"/>
              </a:rPr>
              <a:t>❆ ножницы,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 Neue"/>
                <a:cs typeface="Arial" pitchFamily="34" charset="0"/>
              </a:rPr>
              <a:t>❆ клей ПВА,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 Neue"/>
                <a:cs typeface="Arial" pitchFamily="34" charset="0"/>
              </a:rPr>
              <a:t>❆ краски или фломастеры,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 Neue"/>
                <a:cs typeface="Arial" pitchFamily="34" charset="0"/>
              </a:rPr>
              <a:t>❆ толстая нитка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368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/>
              </a:rPr>
              <a:t>Изготовление новогоднего </a:t>
            </a:r>
            <a:r>
              <a:rPr lang="ru-RU" b="1" dirty="0" err="1" smtClean="0">
                <a:effectLst/>
              </a:rPr>
              <a:t>мобиля</a:t>
            </a:r>
            <a:r>
              <a:rPr lang="ru-RU" dirty="0" smtClean="0">
                <a:effectLst/>
              </a:rPr>
              <a:t>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412776"/>
            <a:ext cx="61024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 Нам понадобятся 4 листа плотной цветной бумаги размером 40x18см. Каждый лист согнём пополам и переведём на него выкройку.</a:t>
            </a:r>
          </a:p>
          <a:p>
            <a:endParaRPr lang="ru-RU" dirty="0" smtClean="0"/>
          </a:p>
          <a:p>
            <a:r>
              <a:rPr lang="ru-RU" dirty="0" smtClean="0"/>
              <a:t>2. Вырежем ножницами. Линию сгиба не разрезаем. У нас должно получиться 4 тучки со сгибом посередине.</a:t>
            </a:r>
          </a:p>
          <a:p>
            <a:endParaRPr lang="ru-RU" dirty="0" smtClean="0"/>
          </a:p>
          <a:p>
            <a:r>
              <a:rPr lang="ru-RU" dirty="0" smtClean="0"/>
              <a:t>3. Раскроем тучку и намажем её левую сторону клеем ПВА.</a:t>
            </a:r>
            <a:endParaRPr lang="ru-RU" dirty="0"/>
          </a:p>
        </p:txBody>
      </p:sp>
      <p:pic>
        <p:nvPicPr>
          <p:cNvPr id="3074" name="Picture 2" descr="http://ped-kopilka.ru/images/img2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921" y="3940610"/>
            <a:ext cx="8683306" cy="217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9887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ped-kopilka.ru/images/d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376" y="2492896"/>
            <a:ext cx="5544616" cy="3908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83140" y="228600"/>
            <a:ext cx="80052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effectLst/>
              </a:rPr>
              <a:t>4. Приклеим к первой детали тучки ещё одну деталь, сложенную пополам, в центре приклеим узкую длинную ленточку. Затем снова намажем левую часть клеем и приклеим следующую деталь, и так все четыре детали. Последнюю, четвертую, склеиваем с первой деталью.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2392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548680"/>
            <a:ext cx="74168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effectLst/>
              </a:rPr>
              <a:t>5. Так получится четырехсторонняя тучка, на которой со всех сторон нарисуем снежинки.</a:t>
            </a:r>
            <a:endParaRPr lang="ru-RU" sz="2800" dirty="0"/>
          </a:p>
        </p:txBody>
      </p:sp>
      <p:pic>
        <p:nvPicPr>
          <p:cNvPr id="5122" name="Picture 2" descr="http://ped-kopilka.ru/images/d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39" y="2060848"/>
            <a:ext cx="6797651" cy="361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3821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88640"/>
            <a:ext cx="84969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effectLst/>
              </a:rPr>
              <a:t>6. Снеговиков также переведём на лист плотной бумаги, сложенный вдвое.</a:t>
            </a:r>
          </a:p>
          <a:p>
            <a:r>
              <a:rPr lang="ru-RU" dirty="0" smtClean="0">
                <a:effectLst/>
              </a:rPr>
              <a:t>7. Вырежем ножницами, и получатся две детали на каждого снеговика.</a:t>
            </a:r>
          </a:p>
          <a:p>
            <a:r>
              <a:rPr lang="ru-RU" dirty="0" smtClean="0">
                <a:effectLst/>
              </a:rPr>
              <a:t>8. Раскрасим обе наружные части снеговика красками или фломастерами или выполним в технике аппликации.</a:t>
            </a:r>
          </a:p>
          <a:p>
            <a:r>
              <a:rPr lang="ru-RU" dirty="0" smtClean="0">
                <a:effectLst/>
              </a:rPr>
              <a:t>9. Склеим обе части снеговика, не забыв вовнутрь вставить толстую нитку или ленточку.</a:t>
            </a:r>
          </a:p>
          <a:p>
            <a:r>
              <a:rPr lang="ru-RU" dirty="0" smtClean="0">
                <a:effectLst/>
              </a:rPr>
              <a:t>10. В середине к тучке прикрепим большого снеговика, а по краям на четырех сторонах тучки сделаем отверстия и закрепим четырех маленьких снеговиков на узких ленточках.</a:t>
            </a:r>
            <a:endParaRPr lang="ru-RU" dirty="0">
              <a:effectLst/>
            </a:endParaRPr>
          </a:p>
        </p:txBody>
      </p:sp>
      <p:pic>
        <p:nvPicPr>
          <p:cNvPr id="6146" name="Picture 2" descr="http://ped-kopilka.ru/images/img2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08548"/>
            <a:ext cx="7920880" cy="2328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2397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404664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Прикрепим </a:t>
            </a:r>
            <a:r>
              <a:rPr lang="ru-RU" dirty="0" err="1" smtClean="0"/>
              <a:t>мобиль</a:t>
            </a:r>
            <a:r>
              <a:rPr lang="ru-RU" dirty="0" smtClean="0"/>
              <a:t> на люстру... И вот от лёгкого движения воздуха снеговики закружатся в удивительном хороводе вместе со снежинками.</a:t>
            </a:r>
            <a:endParaRPr lang="ru-RU" dirty="0"/>
          </a:p>
        </p:txBody>
      </p:sp>
      <p:pic>
        <p:nvPicPr>
          <p:cNvPr id="7170" name="Picture 2" descr="http://ped-kopilka.ru/images/d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88840"/>
            <a:ext cx="4032448" cy="4869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8661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</TotalTime>
  <Words>259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Изготовление новогоднего мобиля. </vt:lpstr>
      <vt:lpstr>Для изготовления новогоднего мобиля необходимо:</vt:lpstr>
      <vt:lpstr>Изготовление новогоднего мобиля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Изготовление новогоднего мобиля. </dc:title>
  <dc:creator>Angel_</dc:creator>
  <cp:lastModifiedBy>Angel_</cp:lastModifiedBy>
  <cp:revision>1</cp:revision>
  <dcterms:created xsi:type="dcterms:W3CDTF">2013-12-03T18:11:48Z</dcterms:created>
  <dcterms:modified xsi:type="dcterms:W3CDTF">2013-12-03T18:21:09Z</dcterms:modified>
</cp:coreProperties>
</file>