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5776" y="764704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Зимой скрываюсь,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Весной появляюсь,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Летом веселюсь,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Осенью спать ложусь.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4653136"/>
            <a:ext cx="179414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Река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http://nordural.ru/i/09-11/12588854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068960"/>
            <a:ext cx="4667250" cy="31146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60648"/>
            <a:ext cx="4495800" cy="3276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23528" y="332656"/>
            <a:ext cx="3124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Около сточной трубы </a:t>
            </a:r>
          </a:p>
          <a:p>
            <a:r>
              <a:rPr lang="ru-RU" sz="2000" dirty="0"/>
              <a:t>не купайтесь –</a:t>
            </a:r>
          </a:p>
          <a:p>
            <a:r>
              <a:rPr lang="ru-RU" sz="2000" dirty="0"/>
              <a:t>Может вас прямо в трубу затянуть...</a:t>
            </a:r>
          </a:p>
          <a:p>
            <a:r>
              <a:rPr lang="ru-RU" sz="2000" dirty="0"/>
              <a:t> И не получится, </a:t>
            </a:r>
          </a:p>
          <a:p>
            <a:r>
              <a:rPr lang="ru-RU" sz="2000" dirty="0"/>
              <a:t>как ни старайтесь, Вынырнуть вверх, </a:t>
            </a:r>
          </a:p>
          <a:p>
            <a:r>
              <a:rPr lang="ru-RU" sz="2000" dirty="0"/>
              <a:t>чтобы воздух глотнуть... Очень опасно –</a:t>
            </a:r>
          </a:p>
          <a:p>
            <a:r>
              <a:rPr lang="ru-RU" sz="2000" dirty="0"/>
              <a:t> запомните, братцы! -Рядом со сточной трубой развлекаться!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4869160"/>
            <a:ext cx="6120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купайтесь около  сточной трубы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4797152"/>
            <a:ext cx="56886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780928"/>
            <a:ext cx="4572000" cy="2616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0"/>
            <a:ext cx="35814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Если развлекаться</a:t>
            </a:r>
          </a:p>
          <a:p>
            <a:r>
              <a:rPr lang="ru-RU" sz="2000" dirty="0"/>
              <a:t>будешь на воде, </a:t>
            </a:r>
          </a:p>
          <a:p>
            <a:r>
              <a:rPr lang="ru-RU" sz="2000" dirty="0"/>
              <a:t>Проследи, чтоб шутка</a:t>
            </a:r>
          </a:p>
          <a:p>
            <a:r>
              <a:rPr lang="ru-RU" sz="2000" dirty="0"/>
              <a:t>не вела к беде...</a:t>
            </a:r>
          </a:p>
          <a:p>
            <a:r>
              <a:rPr lang="ru-RU" sz="2000" dirty="0"/>
              <a:t>Не топи другого –</a:t>
            </a:r>
          </a:p>
          <a:p>
            <a:r>
              <a:rPr lang="ru-RU" sz="2000" dirty="0"/>
              <a:t> может оказаться, </a:t>
            </a:r>
          </a:p>
          <a:p>
            <a:r>
              <a:rPr lang="ru-RU" sz="2000" dirty="0"/>
              <a:t>Что воды случится</a:t>
            </a:r>
          </a:p>
          <a:p>
            <a:r>
              <a:rPr lang="ru-RU" sz="2000" dirty="0"/>
              <a:t> другу наглотаться, </a:t>
            </a:r>
          </a:p>
          <a:p>
            <a:r>
              <a:rPr lang="ru-RU" sz="2000" dirty="0"/>
              <a:t>Он запаникует, вырываться станет –</a:t>
            </a:r>
          </a:p>
          <a:p>
            <a:r>
              <a:rPr lang="ru-RU" sz="2000" dirty="0"/>
              <a:t>И тебя с собою под воду затянет! </a:t>
            </a:r>
          </a:p>
          <a:p>
            <a:r>
              <a:rPr lang="ru-RU" sz="2000" dirty="0"/>
              <a:t>И игра такая</a:t>
            </a:r>
          </a:p>
          <a:p>
            <a:r>
              <a:rPr lang="ru-RU" sz="2000" dirty="0"/>
              <a:t>грустно завершится...</a:t>
            </a:r>
          </a:p>
          <a:p>
            <a:r>
              <a:rPr lang="ru-RU" sz="2000" dirty="0"/>
              <a:t> Мы вам не желаем</a:t>
            </a:r>
          </a:p>
          <a:p>
            <a:r>
              <a:rPr lang="ru-RU" sz="2000" dirty="0"/>
              <a:t>в речке утопиться!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867400" y="44625"/>
            <a:ext cx="32766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/>
              <a:t>Не надо безобразничать </a:t>
            </a:r>
          </a:p>
          <a:p>
            <a:r>
              <a:rPr lang="ru-RU" sz="2000" dirty="0"/>
              <a:t>И делать дырки в круге; </a:t>
            </a:r>
          </a:p>
          <a:p>
            <a:r>
              <a:rPr lang="ru-RU" sz="2000" dirty="0"/>
              <a:t>Не стоит жизнью рисковать Ни другу, ни подруге.</a:t>
            </a:r>
          </a:p>
          <a:p>
            <a:r>
              <a:rPr lang="ru-RU" sz="2000" dirty="0"/>
              <a:t> Но если ты, но если ты Шалун и злой проказник -Недалеко и до беды: Дырявый круг опасен.</a:t>
            </a:r>
          </a:p>
          <a:p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5805264"/>
            <a:ext cx="68704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затевай на воде опасных игр и шалостей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5733256"/>
            <a:ext cx="705678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3811588" cy="5746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148064" y="260648"/>
            <a:ext cx="35052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И большим, и детям</a:t>
            </a:r>
          </a:p>
          <a:p>
            <a:r>
              <a:rPr lang="ru-RU" sz="2000" dirty="0"/>
              <a:t>Хочется сказать:</a:t>
            </a:r>
          </a:p>
          <a:p>
            <a:r>
              <a:rPr lang="ru-RU" sz="2000" dirty="0"/>
              <a:t>В незнакомом месте</a:t>
            </a:r>
          </a:p>
          <a:p>
            <a:r>
              <a:rPr lang="ru-RU" sz="2000" dirty="0"/>
              <a:t>Вам нельзя нырять!</a:t>
            </a:r>
          </a:p>
          <a:p>
            <a:r>
              <a:rPr lang="ru-RU" sz="2000" dirty="0"/>
              <a:t>Может очень мелкой</a:t>
            </a:r>
          </a:p>
          <a:p>
            <a:r>
              <a:rPr lang="ru-RU" sz="2000" dirty="0"/>
              <a:t>Речка оказаться...</a:t>
            </a:r>
          </a:p>
          <a:p>
            <a:endParaRPr lang="ru-RU" sz="2000" dirty="0"/>
          </a:p>
          <a:p>
            <a:r>
              <a:rPr lang="ru-RU" sz="2000" dirty="0"/>
              <a:t>А в песок опасно</a:t>
            </a:r>
          </a:p>
          <a:p>
            <a:r>
              <a:rPr lang="ru-RU" sz="2000" dirty="0"/>
              <a:t>Головой втыкаться!</a:t>
            </a:r>
          </a:p>
          <a:p>
            <a:r>
              <a:rPr lang="ru-RU" sz="2000" dirty="0"/>
              <a:t>Сучья, камни, стекла</a:t>
            </a:r>
          </a:p>
          <a:p>
            <a:r>
              <a:rPr lang="ru-RU" sz="2000" dirty="0"/>
              <a:t> Спрятались на дне –</a:t>
            </a:r>
          </a:p>
          <a:p>
            <a:r>
              <a:rPr lang="ru-RU" sz="2000" dirty="0"/>
              <a:t>Их заметить сложно </a:t>
            </a:r>
          </a:p>
          <a:p>
            <a:r>
              <a:rPr lang="ru-RU" sz="2000" dirty="0"/>
              <a:t>В водной глубине...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27984" y="5013176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незнакомом месте нырять  нельзя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4941168"/>
            <a:ext cx="453650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04664"/>
            <a:ext cx="4362450" cy="31432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23528" y="404664"/>
            <a:ext cx="2514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Зима! </a:t>
            </a:r>
          </a:p>
          <a:p>
            <a:r>
              <a:rPr lang="ru-RU" sz="2000" dirty="0"/>
              <a:t>Скорее на коньки! Какие славные деньки! </a:t>
            </a:r>
          </a:p>
          <a:p>
            <a:r>
              <a:rPr lang="ru-RU" sz="2000" dirty="0"/>
              <a:t>Но выходить на лед нельзя, </a:t>
            </a:r>
          </a:p>
          <a:p>
            <a:r>
              <a:rPr lang="ru-RU" sz="2000" dirty="0"/>
              <a:t>Пока непрочен он, друзья, </a:t>
            </a:r>
          </a:p>
          <a:p>
            <a:r>
              <a:rPr lang="ru-RU" sz="2000" dirty="0"/>
              <a:t>Когда есть</a:t>
            </a:r>
          </a:p>
          <a:p>
            <a:r>
              <a:rPr lang="ru-RU" sz="2000" dirty="0"/>
              <a:t> трещины на нем, Когда вдруг потеплело днем... Провалишься - придет беда: </a:t>
            </a:r>
          </a:p>
          <a:p>
            <a:r>
              <a:rPr lang="ru-RU" sz="2000" dirty="0"/>
              <a:t>Зимой холодная вода...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5301208"/>
            <a:ext cx="63001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Нельзя выходить на непрочный лёд, лёд с трещинами и во время потепления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5229200"/>
            <a:ext cx="633670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4168775" cy="52260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132512" y="0"/>
            <a:ext cx="3048000" cy="649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Ура! Весна и ледоход! Плывет, плывет </a:t>
            </a:r>
          </a:p>
          <a:p>
            <a:r>
              <a:rPr lang="ru-RU" sz="2000" dirty="0"/>
              <a:t>по речке лед...</a:t>
            </a:r>
          </a:p>
          <a:p>
            <a:r>
              <a:rPr lang="ru-RU" sz="2000" dirty="0"/>
              <a:t>Глядят ребята там и тут, Как льдины </a:t>
            </a:r>
          </a:p>
          <a:p>
            <a:r>
              <a:rPr lang="ru-RU" sz="2000" dirty="0"/>
              <a:t>по воде плывут.</a:t>
            </a:r>
          </a:p>
          <a:p>
            <a:r>
              <a:rPr lang="ru-RU" sz="2000" dirty="0"/>
              <a:t>Ну чем тебе не корабли!</a:t>
            </a:r>
          </a:p>
          <a:p>
            <a:r>
              <a:rPr lang="ru-RU" sz="2000" dirty="0"/>
              <a:t>Но нет! – </a:t>
            </a:r>
          </a:p>
          <a:p>
            <a:r>
              <a:rPr lang="ru-RU" sz="2000" dirty="0"/>
              <a:t>не уходи с земли!</a:t>
            </a:r>
          </a:p>
          <a:p>
            <a:r>
              <a:rPr lang="ru-RU" sz="2000" dirty="0"/>
              <a:t>На лед коварный </a:t>
            </a:r>
          </a:p>
          <a:p>
            <a:r>
              <a:rPr lang="ru-RU" sz="2000" dirty="0"/>
              <a:t>не ступай,</a:t>
            </a:r>
          </a:p>
          <a:p>
            <a:r>
              <a:rPr lang="ru-RU" sz="2000" dirty="0"/>
              <a:t>Опасно это - так и знай! Такой корабль перевернется, </a:t>
            </a:r>
          </a:p>
          <a:p>
            <a:r>
              <a:rPr lang="ru-RU" sz="2000" dirty="0"/>
              <a:t>На части может расколоться </a:t>
            </a:r>
          </a:p>
          <a:p>
            <a:r>
              <a:rPr lang="ru-RU" sz="2000" dirty="0"/>
              <a:t>Иль унесет</a:t>
            </a:r>
          </a:p>
          <a:p>
            <a:r>
              <a:rPr lang="ru-RU" sz="2000" dirty="0"/>
              <a:t> на центр реки...</a:t>
            </a:r>
          </a:p>
          <a:p>
            <a:r>
              <a:rPr lang="ru-RU" sz="2000" dirty="0"/>
              <a:t>Весной от речки </a:t>
            </a:r>
          </a:p>
          <a:p>
            <a:r>
              <a:rPr lang="ru-RU" sz="2000" dirty="0"/>
              <a:t>прочь беги!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580526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выходи на весенний лед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661248"/>
            <a:ext cx="525658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40466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 него вода не пьётся,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Потому что не вкусна -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горька и солона.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Кругом вода,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с питьём беда.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Кто знает, где это бывает?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4797152"/>
            <a:ext cx="213686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Море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http://priaclub.com.ua/wp-content/uploads/2014/01/otdyh-na-chernom-mo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429000"/>
            <a:ext cx="4649326" cy="27363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54868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Посреди поля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Лежит зеркало,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Стекло голубое,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Рама зелёная.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http://svyato.info/uploads/posts/2010-08/1281386921_ozero-svetloj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212976"/>
            <a:ext cx="3888432" cy="2916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1259632" y="4077072"/>
            <a:ext cx="235192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Озеро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722710"/>
          </a:xfrm>
        </p:spPr>
        <p:txBody>
          <a:bodyPr/>
          <a:lstStyle/>
          <a:p>
            <a:r>
              <a:rPr lang="ru-RU" dirty="0" smtClean="0"/>
              <a:t>Река, море, озеро – назови одним словом.</a:t>
            </a:r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699792" y="2636912"/>
            <a:ext cx="3106688" cy="722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Это водоемы.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95536" y="1196752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занятия - </a:t>
            </a:r>
            <a:endParaRPr lang="ru-RU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2780928"/>
            <a:ext cx="8458200" cy="1584176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 поведения у водоемов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3324225" cy="31797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715000" y="-5417"/>
            <a:ext cx="3429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/>
              <a:t>Катятся волны </a:t>
            </a:r>
          </a:p>
          <a:p>
            <a:r>
              <a:rPr lang="ru-RU" sz="2000" dirty="0"/>
              <a:t>от лодок с судами... </a:t>
            </a:r>
            <a:endParaRPr lang="ru-RU" sz="2000" dirty="0" smtClean="0"/>
          </a:p>
          <a:p>
            <a:r>
              <a:rPr lang="ru-RU" sz="2000" dirty="0" smtClean="0"/>
              <a:t>Спорить </a:t>
            </a:r>
            <a:r>
              <a:rPr lang="ru-RU" sz="2000" dirty="0"/>
              <a:t>не стоит с такими волнами! </a:t>
            </a:r>
          </a:p>
          <a:p>
            <a:r>
              <a:rPr lang="ru-RU" sz="2000" dirty="0"/>
              <a:t>Ты по возможности</a:t>
            </a:r>
          </a:p>
          <a:p>
            <a:r>
              <a:rPr lang="ru-RU" sz="2000" dirty="0"/>
              <a:t> их избегай, </a:t>
            </a:r>
          </a:p>
          <a:p>
            <a:r>
              <a:rPr lang="ru-RU" sz="2000" dirty="0"/>
              <a:t>Близко к корабликам </a:t>
            </a:r>
          </a:p>
          <a:p>
            <a:r>
              <a:rPr lang="ru-RU" sz="2000" dirty="0"/>
              <a:t>не подплывай:</a:t>
            </a:r>
          </a:p>
          <a:p>
            <a:r>
              <a:rPr lang="ru-RU" sz="2000" dirty="0"/>
              <a:t> Сверху пловца разглядеть очень сложно,</a:t>
            </a:r>
          </a:p>
          <a:p>
            <a:r>
              <a:rPr lang="ru-RU" sz="2000" dirty="0"/>
              <a:t> Затормозить на воде невозможно: </a:t>
            </a:r>
          </a:p>
          <a:p>
            <a:r>
              <a:rPr lang="ru-RU" sz="2000" dirty="0"/>
              <a:t>Может водой с головою накрыть, </a:t>
            </a:r>
          </a:p>
          <a:p>
            <a:r>
              <a:rPr lang="ru-RU" sz="2000" dirty="0"/>
              <a:t>Может дыхание перехватить...</a:t>
            </a:r>
          </a:p>
          <a:p>
            <a:r>
              <a:rPr lang="ru-RU" sz="2000" dirty="0"/>
              <a:t>Будет печальным финал, вероятно:</a:t>
            </a:r>
          </a:p>
          <a:p>
            <a:r>
              <a:rPr lang="ru-RU" sz="2000" dirty="0"/>
              <a:t>Вряд ли ты сможешь вернуться обратно...</a:t>
            </a:r>
          </a:p>
          <a:p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581128"/>
            <a:ext cx="5254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подплывай близко к кораблям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509120"/>
            <a:ext cx="525658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5581650" cy="28733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23528" y="3356992"/>
            <a:ext cx="36004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/>
              <a:t>Пляж буйками окружен</a:t>
            </a:r>
          </a:p>
          <a:p>
            <a:r>
              <a:rPr lang="ru-RU" sz="2000" dirty="0"/>
              <a:t>От судов, коряг и волн.</a:t>
            </a:r>
          </a:p>
          <a:p>
            <a:r>
              <a:rPr lang="ru-RU" sz="2000" dirty="0"/>
              <a:t>Значит, можно здесь купаться,</a:t>
            </a:r>
          </a:p>
          <a:p>
            <a:r>
              <a:rPr lang="ru-RU" sz="2000" dirty="0"/>
              <a:t>Ничего не опасаться.</a:t>
            </a:r>
          </a:p>
          <a:p>
            <a:endParaRPr lang="ru-RU" sz="2000" dirty="0"/>
          </a:p>
          <a:p>
            <a:r>
              <a:rPr lang="ru-RU" sz="2000" dirty="0"/>
              <a:t>Веселитесь, как хотите,</a:t>
            </a:r>
          </a:p>
          <a:p>
            <a:r>
              <a:rPr lang="ru-RU" sz="2000" dirty="0"/>
              <a:t>Но, пожалуйста, учтите:</a:t>
            </a:r>
          </a:p>
          <a:p>
            <a:r>
              <a:rPr lang="ru-RU" sz="2000" dirty="0"/>
              <a:t>Чтобы жизнь не потерять –</a:t>
            </a:r>
          </a:p>
          <a:p>
            <a:r>
              <a:rPr lang="ru-RU" sz="2000" dirty="0"/>
              <a:t>За буйки не заплывать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4005064"/>
            <a:ext cx="35053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заплывай за буйки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3968" y="3861048"/>
            <a:ext cx="45365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60648"/>
            <a:ext cx="3740150" cy="53324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55576" y="620688"/>
            <a:ext cx="33528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На высоком берегу,</a:t>
            </a:r>
          </a:p>
          <a:p>
            <a:r>
              <a:rPr lang="ru-RU" sz="2000" dirty="0"/>
              <a:t>Дети, не играйте!</a:t>
            </a:r>
          </a:p>
          <a:p>
            <a:r>
              <a:rPr lang="ru-RU" sz="2000" dirty="0"/>
              <a:t>Из-под ног уйти земля</a:t>
            </a:r>
          </a:p>
          <a:p>
            <a:r>
              <a:rPr lang="ru-RU" sz="2000" dirty="0"/>
              <a:t>Может, так и знайте!</a:t>
            </a:r>
          </a:p>
          <a:p>
            <a:endParaRPr lang="ru-RU" sz="2000" dirty="0"/>
          </a:p>
          <a:p>
            <a:r>
              <a:rPr lang="ru-RU" sz="2000" dirty="0"/>
              <a:t>И с обрыва прямо вниз</a:t>
            </a:r>
          </a:p>
          <a:p>
            <a:r>
              <a:rPr lang="ru-RU" sz="2000" dirty="0"/>
              <a:t> В воду полетите... </a:t>
            </a:r>
          </a:p>
          <a:p>
            <a:r>
              <a:rPr lang="ru-RU" sz="2000" dirty="0"/>
              <a:t>И останется кричать: </a:t>
            </a:r>
          </a:p>
          <a:p>
            <a:r>
              <a:rPr lang="ru-RU" sz="2000" dirty="0"/>
              <a:t>«Люди, помогите!!!»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72514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играй на высоком берегу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509120"/>
            <a:ext cx="468052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5676900" cy="32543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868144" y="404664"/>
            <a:ext cx="28956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Весело качаться</a:t>
            </a:r>
          </a:p>
          <a:p>
            <a:r>
              <a:rPr lang="ru-RU" sz="2000" dirty="0"/>
              <a:t>детям на волнах, </a:t>
            </a:r>
          </a:p>
          <a:p>
            <a:r>
              <a:rPr lang="ru-RU" sz="2000" dirty="0"/>
              <a:t>На цветных матрасах,</a:t>
            </a:r>
          </a:p>
          <a:p>
            <a:r>
              <a:rPr lang="ru-RU" sz="2000" dirty="0"/>
              <a:t>надувных кругах. </a:t>
            </a:r>
          </a:p>
          <a:p>
            <a:r>
              <a:rPr lang="ru-RU" sz="2000" dirty="0"/>
              <a:t>Только непременно</a:t>
            </a:r>
          </a:p>
          <a:p>
            <a:r>
              <a:rPr lang="ru-RU" sz="2000" dirty="0"/>
              <a:t>вы должны узнать:</a:t>
            </a:r>
          </a:p>
          <a:p>
            <a:r>
              <a:rPr lang="ru-RU" sz="2000" dirty="0"/>
              <a:t> Далеко не надо</a:t>
            </a:r>
          </a:p>
          <a:p>
            <a:r>
              <a:rPr lang="ru-RU" sz="2000" dirty="0"/>
              <a:t>в воду заплывать! </a:t>
            </a:r>
          </a:p>
          <a:p>
            <a:r>
              <a:rPr lang="ru-RU" sz="2000" dirty="0"/>
              <a:t>Может прохудиться</a:t>
            </a:r>
          </a:p>
          <a:p>
            <a:r>
              <a:rPr lang="ru-RU" sz="2000" dirty="0"/>
              <a:t>круг или матрас...</a:t>
            </a:r>
          </a:p>
          <a:p>
            <a:r>
              <a:rPr lang="ru-RU" sz="2000" dirty="0"/>
              <a:t> Кто спасти успеет</a:t>
            </a:r>
          </a:p>
          <a:p>
            <a:r>
              <a:rPr lang="ru-RU" sz="2000" dirty="0"/>
              <a:t>из пучины вас? </a:t>
            </a:r>
          </a:p>
          <a:p>
            <a:r>
              <a:rPr lang="ru-RU" sz="2000" dirty="0"/>
              <a:t>И перевернуться</a:t>
            </a:r>
          </a:p>
          <a:p>
            <a:r>
              <a:rPr lang="ru-RU" sz="2000" dirty="0"/>
              <a:t>на волнах легко... </a:t>
            </a:r>
          </a:p>
          <a:p>
            <a:r>
              <a:rPr lang="ru-RU" sz="2000" dirty="0"/>
              <a:t>Так что не советуем</a:t>
            </a:r>
          </a:p>
          <a:p>
            <a:r>
              <a:rPr lang="ru-RU" sz="2000" dirty="0"/>
              <a:t>плавать далеко!</a:t>
            </a:r>
          </a:p>
          <a:p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4725144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 заплывай далеко на надувных матрасах и кругах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509120"/>
            <a:ext cx="525658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79</TotalTime>
  <Words>593</Words>
  <Application>Microsoft Office PowerPoint</Application>
  <PresentationFormat>Экран (4:3)</PresentationFormat>
  <Paragraphs>129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Слайд 1</vt:lpstr>
      <vt:lpstr>Слайд 2</vt:lpstr>
      <vt:lpstr>Слайд 3</vt:lpstr>
      <vt:lpstr>Слайд 4</vt:lpstr>
      <vt:lpstr>Тема занятия -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Юлия</dc:creator>
  <cp:lastModifiedBy>Юлия</cp:lastModifiedBy>
  <cp:revision>11</cp:revision>
  <dcterms:created xsi:type="dcterms:W3CDTF">2014-11-28T15:55:50Z</dcterms:created>
  <dcterms:modified xsi:type="dcterms:W3CDTF">2014-11-29T09:20:48Z</dcterms:modified>
</cp:coreProperties>
</file>