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45C8F-1AB9-42CC-9578-217632E4C5C4}" type="datetimeFigureOut">
              <a:rPr lang="ru-RU" smtClean="0"/>
              <a:pPr/>
              <a:t>19.05.2013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ABF62-43FB-43B2-86BB-D1957763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gif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file:///E:\&#1057;&#1040;&#1064;&#1040;\&#1085;&#1072;&#1089;&#1077;&#1082;&#1086;&#1084;&#1099;&#1077;\Cikada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1428736"/>
            <a:ext cx="69294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НАСЕКОМЫЕ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9" y="2967335"/>
            <a:ext cx="5429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Самые-самые…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Рисунок 6" descr="56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5072074"/>
            <a:ext cx="1000125" cy="647700"/>
          </a:xfrm>
          <a:prstGeom prst="rect">
            <a:avLst/>
          </a:prstGeom>
        </p:spPr>
      </p:pic>
    </p:spTree>
  </p:cSld>
  <p:clrMapOvr>
    <a:masterClrMapping/>
  </p:clrMapOvr>
  <p:transition advTm="765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b01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92895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7" y="1"/>
            <a:ext cx="3214710" cy="228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 l="18750" t="16113" r="19726" b="19238"/>
          <a:stretch>
            <a:fillRect/>
          </a:stretch>
        </p:blipFill>
        <p:spPr bwMode="auto">
          <a:xfrm>
            <a:off x="6084700" y="0"/>
            <a:ext cx="3059299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2786058"/>
            <a:ext cx="8572560" cy="1887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Самую большую скорость полета среди насекомых развивают стрекозы.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Быстрее всех насекомых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бегают тропические тараканы.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5000636"/>
            <a:ext cx="221454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6" y="5000636"/>
            <a:ext cx="221457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9125" y="5000636"/>
            <a:ext cx="2428892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/>
          <a:srcRect l="3606" t="5001" r="2643" b="9998"/>
          <a:stretch>
            <a:fillRect/>
          </a:stretch>
        </p:blipFill>
        <p:spPr bwMode="auto">
          <a:xfrm>
            <a:off x="6858016" y="5000636"/>
            <a:ext cx="2285984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1136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b01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642918"/>
            <a:ext cx="218122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714620"/>
            <a:ext cx="2085975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643446"/>
            <a:ext cx="198120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357554" y="642918"/>
            <a:ext cx="52864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Самыми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шумными насекомыми считаются самцы цикад.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928934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минуту они издают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7400 звуковых импульсов.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4929198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звуки слышны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расстоянии в 400 метров.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Cikad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625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1071546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Franklin Gothic Medium Cond" pitchFamily="34" charset="0"/>
                <a:cs typeface="Times New Roman" pitchFamily="18" charset="0"/>
              </a:rPr>
              <a:t>Автор – составитель учитель биологии ГБОУ школы № 332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Franklin Gothic Medium Cond" pitchFamily="34" charset="0"/>
                <a:cs typeface="Times New Roman" pitchFamily="18" charset="0"/>
              </a:rPr>
              <a:t>Невского района Санкт-Петербурга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Franklin Gothic Medium Cond" pitchFamily="34" charset="0"/>
                <a:cs typeface="Times New Roman" pitchFamily="18" charset="0"/>
              </a:rPr>
              <a:t>Иванова А.В.</a:t>
            </a:r>
            <a:endParaRPr lang="ru-RU" sz="2400" dirty="0">
              <a:solidFill>
                <a:srgbClr val="0070C0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286124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Использованы материалы ИНТЕРНЕТ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А.Теремов, В. </a:t>
            </a:r>
            <a:r>
              <a:rPr lang="ru-RU" sz="2000" b="1" dirty="0" err="1" smtClean="0">
                <a:solidFill>
                  <a:srgbClr val="0070C0"/>
                </a:solidFill>
              </a:rPr>
              <a:t>Рохлов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«Занимательная зоология»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М., </a:t>
            </a:r>
            <a:r>
              <a:rPr lang="ru-RU" sz="2000" b="1" dirty="0" err="1" smtClean="0">
                <a:solidFill>
                  <a:srgbClr val="0070C0"/>
                </a:solidFill>
              </a:rPr>
              <a:t>Аст-Пресс</a:t>
            </a:r>
            <a:r>
              <a:rPr lang="ru-RU" sz="2000" b="1" dirty="0" smtClean="0">
                <a:solidFill>
                  <a:srgbClr val="0070C0"/>
                </a:solidFill>
              </a:rPr>
              <a:t>, 1999, с.170-172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4282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35989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071934" y="1071546"/>
            <a:ext cx="4857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Насекомые – самые плодовитые из многоклеточных животных.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благоприятных условиях масса потомства одной самки капустной тли за год может составить 822 миллиона тонн, что в 3 раза превышает вес населения всего Земного шара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1078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b="1999"/>
          <a:stretch>
            <a:fillRect/>
          </a:stretch>
        </p:blipFill>
        <p:spPr bwMode="auto">
          <a:xfrm>
            <a:off x="642910" y="552549"/>
            <a:ext cx="3357586" cy="246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3819" t="12278" r="4525"/>
          <a:stretch>
            <a:fillRect/>
          </a:stretch>
        </p:blipFill>
        <p:spPr bwMode="auto">
          <a:xfrm>
            <a:off x="5072066" y="500042"/>
            <a:ext cx="3286148" cy="244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785786" y="3500438"/>
            <a:ext cx="7715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Насекомые – самые сильные среди животных.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Жук-носорог может удержать на спине вес,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850 раз превосходящий его собственный.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Жук лесной навозник передвинул груз весом 80 г – в 400 раз больше его собственного веса –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приподнял груз весом 100 г.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3562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3000396" cy="218120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286124"/>
            <a:ext cx="3000396" cy="29574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143372" y="1500174"/>
            <a:ext cx="47863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Насекомые – самые прожорливые животные.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Так, гусеница ночной бабочки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сатурнии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полифеи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(Северная Америка), за первые 48 часов жизни поглощает количество пищи, в 86 тысяч раз превышающее ее собственный вес.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922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rb01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t="7474" r="6455"/>
          <a:stretch>
            <a:fillRect/>
          </a:stretch>
        </p:blipFill>
        <p:spPr bwMode="auto">
          <a:xfrm>
            <a:off x="2786050" y="428604"/>
            <a:ext cx="3357586" cy="2477992"/>
          </a:xfrm>
          <a:prstGeom prst="rect">
            <a:avLst/>
          </a:prstGeom>
          <a:noFill/>
          <a:ln w="34925">
            <a:solidFill>
              <a:srgbClr val="FFFFFF"/>
            </a:solidFill>
            <a:miter lim="800000"/>
            <a:headEnd/>
            <a:tailEnd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4" name="TextBox 3"/>
          <p:cNvSpPr txBox="1"/>
          <p:nvPr/>
        </p:nvSpPr>
        <p:spPr>
          <a:xfrm>
            <a:off x="714348" y="3357562"/>
            <a:ext cx="77867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Самыми крупными и тяжелыми среди насекомых считаются жуки-голиафы, обитающие в Экваториальной Африке.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 взрослых самцов королевского голиафа – от 70 до 100г, а длина от кончиков передних рогов до конца брюшка составляет 11 см.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0859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28"/>
            <a:ext cx="4554173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71472" y="4214818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Самыми длинными насекомыми в мире являются гигантские палочники из Индонезии. Самки этого вида достигают в длину 33 см.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829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815" r="3707"/>
          <a:stretch>
            <a:fillRect/>
          </a:stretch>
        </p:blipFill>
        <p:spPr bwMode="auto">
          <a:xfrm>
            <a:off x="5143504" y="642918"/>
            <a:ext cx="2944975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642919"/>
            <a:ext cx="3071834" cy="22860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extBox 13"/>
          <p:cNvSpPr txBox="1"/>
          <p:nvPr/>
        </p:nvSpPr>
        <p:spPr>
          <a:xfrm>
            <a:off x="285720" y="3357562"/>
            <a:ext cx="8572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большая в мире дневная бабочка –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птицекрылка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Александра (фото слева). Самка этого вида имеет размах крыльев около 28 см. Крупнейшей ночной бабочкой считают редкую совку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агриппину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Бразилии (фото справа).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1934 г. был пойман экземпляр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размахом крыльев 30 см.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203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b01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3714752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маленькие бабочки в мире – моли рода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стигмелла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Размах крыльев у них около 2 мм, такова же примерно и длина туловища.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71480"/>
            <a:ext cx="1704975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2000240"/>
            <a:ext cx="1714500" cy="124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 b="13668"/>
          <a:stretch>
            <a:fillRect/>
          </a:stretch>
        </p:blipFill>
        <p:spPr bwMode="auto">
          <a:xfrm>
            <a:off x="4500562" y="571480"/>
            <a:ext cx="1785950" cy="124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2071678"/>
            <a:ext cx="1806462" cy="1271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0155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b01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071678"/>
            <a:ext cx="1928826" cy="251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0364" y="2143116"/>
            <a:ext cx="58579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мелкие насекомые в мире – жуки перистокрылки 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своим размерам они меньше, чем некоторые микроскопические животные (0,2 – 0,25 мм).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078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3|2.3|8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350</Words>
  <Application>Microsoft Office PowerPoint</Application>
  <PresentationFormat>Экран (4:3)</PresentationFormat>
  <Paragraphs>38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WOOLF</dc:creator>
  <cp:lastModifiedBy>WOOLF</cp:lastModifiedBy>
  <cp:revision>32</cp:revision>
  <dcterms:created xsi:type="dcterms:W3CDTF">2012-03-18T12:54:04Z</dcterms:created>
  <dcterms:modified xsi:type="dcterms:W3CDTF">2013-05-19T11:52:17Z</dcterms:modified>
</cp:coreProperties>
</file>