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4766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нём живёт моя родня,</a:t>
            </a:r>
            <a:br>
              <a:rPr lang="ru-RU" dirty="0" smtClean="0"/>
            </a:br>
            <a:r>
              <a:rPr lang="ru-RU" dirty="0" smtClean="0"/>
              <a:t>Мне без неё не жить ни дня.</a:t>
            </a:r>
            <a:br>
              <a:rPr lang="ru-RU" dirty="0" smtClean="0"/>
            </a:br>
            <a:r>
              <a:rPr lang="ru-RU" dirty="0" smtClean="0"/>
              <a:t>В него стремлюсь всегда и всюду,</a:t>
            </a:r>
            <a:br>
              <a:rPr lang="ru-RU" dirty="0" smtClean="0"/>
            </a:br>
            <a:r>
              <a:rPr lang="ru-RU" dirty="0" smtClean="0"/>
              <a:t>К нему дорогу не забуду.</a:t>
            </a:r>
            <a:br>
              <a:rPr lang="ru-RU" dirty="0" smtClean="0"/>
            </a:br>
            <a:r>
              <a:rPr lang="ru-RU" dirty="0" smtClean="0"/>
              <a:t>Я без него дышу с трудом,</a:t>
            </a:r>
            <a:br>
              <a:rPr lang="ru-RU" dirty="0" smtClean="0"/>
            </a:br>
            <a:r>
              <a:rPr lang="ru-RU" dirty="0" smtClean="0"/>
              <a:t>Мой кров, родимый, тёплый ….</a:t>
            </a:r>
            <a:endParaRPr lang="ru-RU" dirty="0"/>
          </a:p>
        </p:txBody>
      </p:sp>
      <p:pic>
        <p:nvPicPr>
          <p:cNvPr id="8194" name="Picture 2" descr="&amp;Dcy;&amp;ocy;&amp;kcy;&amp;ucy;&amp;mcy;&amp;iecy;&amp;ncy;&amp;tcy;&amp;ycy; &amp;ncy;&amp;acy; &amp;kcy;&amp;acy;&amp;dcy;&amp;acy;&amp;scy;&amp;tcy;&amp;rcy;&amp;ocy;&amp;vcy;&amp;ycy;&amp;jcy; &amp;pcy;&amp;acy;&amp;scy;&amp;pcy;&amp;ocy;&amp;rcy;&amp;tcy; &amp;kcy;&amp;vcy;&amp;acy;&amp;rcy;&amp;tcy;&amp;icy;&amp;rcy;&amp;ycy;: &amp;ocy;&amp;fcy;&amp;ocy;&amp;rcy;&amp;mcy;&amp;lcy;&amp;ie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420888"/>
            <a:ext cx="4699701" cy="352839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51720" y="3429000"/>
            <a:ext cx="835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дом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571480"/>
            <a:ext cx="3454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Итоги занятия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928802"/>
            <a:ext cx="3496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Я узнал (а), что…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643314"/>
            <a:ext cx="4326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Я вспомнил (а), что…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Правила поведения дома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занятия: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Коль дверной звонит звонок –</a:t>
            </a:r>
            <a:br>
              <a:rPr lang="ru-RU" b="1" dirty="0" smtClean="0"/>
            </a:br>
            <a:r>
              <a:rPr lang="ru-RU" b="1" dirty="0" smtClean="0"/>
              <a:t>Посмотри сперва в глазок,</a:t>
            </a:r>
            <a:br>
              <a:rPr lang="ru-RU" b="1" dirty="0" smtClean="0"/>
            </a:br>
            <a:r>
              <a:rPr lang="ru-RU" b="1" dirty="0" smtClean="0"/>
              <a:t>Кто пришёл к тебе, узнай,</a:t>
            </a:r>
            <a:br>
              <a:rPr lang="ru-RU" b="1" dirty="0" smtClean="0"/>
            </a:br>
            <a:r>
              <a:rPr lang="ru-RU" b="1" dirty="0" smtClean="0"/>
              <a:t>Но чужим не открывай!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Если нет глазка, тогда</a:t>
            </a:r>
            <a:br>
              <a:rPr lang="ru-RU" b="1" dirty="0" smtClean="0"/>
            </a:br>
            <a:r>
              <a:rPr lang="ru-RU" b="1" dirty="0" smtClean="0"/>
              <a:t>«Кто там?» спрашивай всегда,</a:t>
            </a:r>
            <a:br>
              <a:rPr lang="ru-RU" b="1" dirty="0" smtClean="0"/>
            </a:br>
            <a:r>
              <a:rPr lang="ru-RU" b="1" dirty="0" smtClean="0"/>
              <a:t>А не станут отвечать –</a:t>
            </a:r>
            <a:br>
              <a:rPr lang="ru-RU" b="1" dirty="0" smtClean="0"/>
            </a:br>
            <a:r>
              <a:rPr lang="ru-RU" b="1" dirty="0" smtClean="0"/>
              <a:t>Дверь не вздумай открывать!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Если в дверь начнут ломиться –</a:t>
            </a:r>
            <a:br>
              <a:rPr lang="ru-RU" b="1" dirty="0" smtClean="0"/>
            </a:br>
            <a:r>
              <a:rPr lang="ru-RU" b="1" dirty="0" smtClean="0"/>
              <a:t>То звони скорей в милицию!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643578"/>
            <a:ext cx="6771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открывай дверь чужим людям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572140"/>
            <a:ext cx="707236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929190" y="285728"/>
            <a:ext cx="3771908" cy="5019700"/>
            <a:chOff x="4929190" y="285728"/>
            <a:chExt cx="3771908" cy="5019700"/>
          </a:xfrm>
        </p:grpSpPr>
        <p:pic>
          <p:nvPicPr>
            <p:cNvPr id="15362" name="Picture 2" descr="https://encrypted-tbn3.gstatic.com/images?q=tbn:ANd9GcQeDEfubyfudZXsT0E6FLAgbRaaeslQSIR_t5L0ZbSIIsRUS60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29190" y="285728"/>
              <a:ext cx="2071702" cy="28894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5364" name="Picture 4" descr="http://safety.74210s118.edusite.ru/images/p2_risunok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38858" y="3286124"/>
              <a:ext cx="3062240" cy="2019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04" y="285728"/>
            <a:ext cx="36433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Если телефон звонит,</a:t>
            </a:r>
            <a:br>
              <a:rPr lang="ru-RU" b="1" dirty="0" smtClean="0"/>
            </a:br>
            <a:r>
              <a:rPr lang="ru-RU" b="1" dirty="0" smtClean="0"/>
              <a:t>Кто-то в трубку говорит:</a:t>
            </a:r>
            <a:br>
              <a:rPr lang="ru-RU" b="1" dirty="0" smtClean="0"/>
            </a:br>
            <a:r>
              <a:rPr lang="ru-RU" b="1" dirty="0" smtClean="0"/>
              <a:t>– Как тебя зовут, малыш?</a:t>
            </a:r>
            <a:br>
              <a:rPr lang="ru-RU" b="1" dirty="0" smtClean="0"/>
            </a:br>
            <a:r>
              <a:rPr lang="ru-RU" b="1" dirty="0" smtClean="0"/>
              <a:t>Дома с кем сейчас сидишь?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куда же я попал?</a:t>
            </a:r>
            <a:br>
              <a:rPr lang="ru-RU" b="1" dirty="0" smtClean="0"/>
            </a:br>
            <a:r>
              <a:rPr lang="ru-RU" b="1" dirty="0" smtClean="0"/>
              <a:t>Номер я какой набрал? –</a:t>
            </a:r>
            <a:br>
              <a:rPr lang="ru-RU" b="1" dirty="0" smtClean="0"/>
            </a:br>
            <a:r>
              <a:rPr lang="ru-RU" b="1" dirty="0" smtClean="0"/>
              <a:t>Ничего не отвечай,</a:t>
            </a:r>
            <a:br>
              <a:rPr lang="ru-RU" b="1" dirty="0" smtClean="0"/>
            </a:br>
            <a:r>
              <a:rPr lang="ru-RU" b="1" dirty="0" smtClean="0"/>
              <a:t>Срочно маму подзывай!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Если взрослых дома нет,</a:t>
            </a:r>
            <a:br>
              <a:rPr lang="ru-RU" b="1" dirty="0" smtClean="0"/>
            </a:br>
            <a:r>
              <a:rPr lang="ru-RU" b="1" dirty="0" smtClean="0"/>
              <a:t>Не веди ни с кем бесед,</a:t>
            </a:r>
            <a:br>
              <a:rPr lang="ru-RU" b="1" dirty="0" smtClean="0"/>
            </a:br>
            <a:r>
              <a:rPr lang="ru-RU" b="1" dirty="0" smtClean="0"/>
              <a:t>– До свидания! – скажи,</a:t>
            </a:r>
            <a:br>
              <a:rPr lang="ru-RU" b="1" dirty="0" smtClean="0"/>
            </a:br>
            <a:r>
              <a:rPr lang="ru-RU" b="1" dirty="0" smtClean="0"/>
              <a:t>Быстро трубку положи!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714884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 разговаривай по телефону с незнакомыми людьми 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797152"/>
            <a:ext cx="707236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mirvsemye.ru/images4/deti-doma-odni-kak-ostavit-rebenka-doma-odnogo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977798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Захочешь форточку открыть –</a:t>
            </a:r>
            <a:br>
              <a:rPr lang="ru-RU" b="1" dirty="0" smtClean="0"/>
            </a:br>
            <a:r>
              <a:rPr lang="ru-RU" b="1" dirty="0" smtClean="0"/>
              <a:t>Старайся осторожным быть:</a:t>
            </a:r>
            <a:br>
              <a:rPr lang="ru-RU" b="1" dirty="0" smtClean="0"/>
            </a:br>
            <a:r>
              <a:rPr lang="ru-RU" b="1" dirty="0" smtClean="0"/>
              <a:t>На подоконник не вставай</a:t>
            </a:r>
            <a:br>
              <a:rPr lang="ru-RU" b="1" dirty="0" smtClean="0"/>
            </a:br>
            <a:r>
              <a:rPr lang="ru-RU" b="1" dirty="0" smtClean="0"/>
              <a:t>И на стекло не нажимай.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можешь что-либо достать –</a:t>
            </a:r>
            <a:br>
              <a:rPr lang="ru-RU" b="1" dirty="0" smtClean="0"/>
            </a:br>
            <a:r>
              <a:rPr lang="ru-RU" b="1" dirty="0" smtClean="0"/>
              <a:t>Надёжней взрослых подозвать</a:t>
            </a:r>
            <a:br>
              <a:rPr lang="ru-RU" b="1" dirty="0" smtClean="0"/>
            </a:br>
            <a:r>
              <a:rPr lang="ru-RU" b="1" dirty="0" smtClean="0"/>
              <a:t>И их об этом попросить…</a:t>
            </a:r>
            <a:br>
              <a:rPr lang="ru-RU" b="1" dirty="0" smtClean="0"/>
            </a:br>
            <a:r>
              <a:rPr lang="ru-RU" b="1" dirty="0" smtClean="0"/>
              <a:t>Калекой очень трудно жить!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143512"/>
            <a:ext cx="835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Будь осторожен с открытой форточкой</a:t>
            </a:r>
            <a:r>
              <a:rPr lang="ru-RU" sz="2800" b="1" dirty="0" smtClean="0"/>
              <a:t> 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157192"/>
            <a:ext cx="785818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lib.rus.ec/i/97/296197/untitle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7166"/>
            <a:ext cx="3000395" cy="38652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35716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Выйдешь на балкон – так знай:</a:t>
            </a:r>
            <a:br>
              <a:rPr lang="ru-RU" b="1" dirty="0" smtClean="0"/>
            </a:br>
            <a:r>
              <a:rPr lang="ru-RU" b="1" dirty="0" smtClean="0"/>
              <a:t>Там на стулья не вставай!</a:t>
            </a:r>
            <a:br>
              <a:rPr lang="ru-RU" b="1" dirty="0" smtClean="0"/>
            </a:br>
            <a:r>
              <a:rPr lang="ru-RU" b="1" dirty="0" smtClean="0"/>
              <a:t>Это может быть опасно –</a:t>
            </a:r>
            <a:br>
              <a:rPr lang="ru-RU" b="1" dirty="0" smtClean="0"/>
            </a:br>
            <a:r>
              <a:rPr lang="ru-RU" b="1" dirty="0" smtClean="0"/>
              <a:t>С высоты лететь ужасно.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перила не взбирайся,</a:t>
            </a:r>
            <a:br>
              <a:rPr lang="ru-RU" b="1" dirty="0" smtClean="0"/>
            </a:br>
            <a:r>
              <a:rPr lang="ru-RU" b="1" dirty="0" smtClean="0"/>
              <a:t>Низко не перегибайся –</a:t>
            </a:r>
            <a:br>
              <a:rPr lang="ru-RU" b="1" dirty="0" smtClean="0"/>
            </a:br>
            <a:r>
              <a:rPr lang="ru-RU" b="1" dirty="0" smtClean="0"/>
              <a:t>Будет сложно удержаться…</a:t>
            </a:r>
            <a:br>
              <a:rPr lang="ru-RU" b="1" dirty="0" smtClean="0"/>
            </a:br>
            <a:r>
              <a:rPr lang="ru-RU" b="1" dirty="0" smtClean="0"/>
              <a:t>Ты ж не хочешь вниз сорваться?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28638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перевешивайся за перила балкона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636"/>
            <a:ext cx="785818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ОБЖ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3643338" cy="364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Есть в квартире много скляночек,</a:t>
            </a:r>
            <a:br>
              <a:rPr lang="ru-RU" b="1" dirty="0" smtClean="0"/>
            </a:br>
            <a:r>
              <a:rPr lang="ru-RU" b="1" dirty="0" smtClean="0"/>
              <a:t>Разных тюбиков и баночек.</a:t>
            </a:r>
            <a:br>
              <a:rPr lang="ru-RU" b="1" dirty="0" smtClean="0"/>
            </a:br>
            <a:r>
              <a:rPr lang="ru-RU" b="1" dirty="0" smtClean="0"/>
              <a:t>В них хранятся средства разные,</a:t>
            </a:r>
            <a:br>
              <a:rPr lang="ru-RU" b="1" dirty="0" smtClean="0"/>
            </a:br>
            <a:r>
              <a:rPr lang="ru-RU" b="1" dirty="0" smtClean="0"/>
              <a:t>Даже иногда опасные.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Кремы, пасты и таблеточки</a:t>
            </a:r>
            <a:br>
              <a:rPr lang="ru-RU" b="1" dirty="0" smtClean="0"/>
            </a:br>
            <a:r>
              <a:rPr lang="ru-RU" b="1" dirty="0" smtClean="0"/>
              <a:t>В рот тащить не надо, деточки –</a:t>
            </a:r>
            <a:br>
              <a:rPr lang="ru-RU" b="1" dirty="0" smtClean="0"/>
            </a:br>
            <a:r>
              <a:rPr lang="ru-RU" b="1" dirty="0" smtClean="0"/>
              <a:t>Отравленье обеспечено</a:t>
            </a:r>
            <a:br>
              <a:rPr lang="ru-RU" b="1" dirty="0" smtClean="0"/>
            </a:br>
            <a:r>
              <a:rPr lang="ru-RU" b="1" dirty="0" smtClean="0"/>
              <a:t>И здоровье изувечено!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5286388"/>
            <a:ext cx="6692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трогай незнакомые предметы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636"/>
            <a:ext cx="785818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http://bezopasnost-detej.ru/images/2013/87-7-kartinki-bezopasnost-det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71480"/>
            <a:ext cx="3143272" cy="3219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28572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Я спичек коробок нашёл</a:t>
            </a:r>
            <a:br>
              <a:rPr lang="ru-RU" b="1" dirty="0" smtClean="0"/>
            </a:br>
            <a:r>
              <a:rPr lang="ru-RU" b="1" dirty="0" smtClean="0"/>
              <a:t>И высыпал его на стол,</a:t>
            </a:r>
            <a:br>
              <a:rPr lang="ru-RU" b="1" dirty="0" smtClean="0"/>
            </a:br>
            <a:r>
              <a:rPr lang="ru-RU" b="1" dirty="0" smtClean="0"/>
              <a:t>Хотел устроить фейерверк –</a:t>
            </a:r>
            <a:br>
              <a:rPr lang="ru-RU" b="1" dirty="0" smtClean="0"/>
            </a:br>
            <a:r>
              <a:rPr lang="ru-RU" b="1" dirty="0" smtClean="0"/>
              <a:t>Всё полыхнуло, свет померк!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помню больше ничего!</a:t>
            </a:r>
            <a:br>
              <a:rPr lang="ru-RU" b="1" dirty="0" smtClean="0"/>
            </a:br>
            <a:r>
              <a:rPr lang="ru-RU" b="1" dirty="0" smtClean="0"/>
              <a:t>Лишь пламя жжёт меня всего…</a:t>
            </a:r>
            <a:br>
              <a:rPr lang="ru-RU" b="1" dirty="0" smtClean="0"/>
            </a:br>
            <a:r>
              <a:rPr lang="ru-RU" b="1" dirty="0" smtClean="0"/>
              <a:t>Я слышу крики, шум воды…</a:t>
            </a:r>
            <a:br>
              <a:rPr lang="ru-RU" b="1" dirty="0" smtClean="0"/>
            </a:br>
            <a:r>
              <a:rPr lang="ru-RU" b="1" dirty="0" smtClean="0"/>
              <a:t>Как много от огня беды!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Меня спасти едва успели,</a:t>
            </a:r>
            <a:br>
              <a:rPr lang="ru-RU" b="1" dirty="0" smtClean="0"/>
            </a:br>
            <a:r>
              <a:rPr lang="ru-RU" b="1" dirty="0" smtClean="0"/>
              <a:t>А вот квартиру не сумели.</a:t>
            </a:r>
            <a:br>
              <a:rPr lang="ru-RU" b="1" dirty="0" smtClean="0"/>
            </a:br>
            <a:r>
              <a:rPr lang="ru-RU" b="1" dirty="0" smtClean="0"/>
              <a:t>Теперь в больнице я лежу</a:t>
            </a:r>
            <a:br>
              <a:rPr lang="ru-RU" b="1" dirty="0" smtClean="0"/>
            </a:br>
            <a:r>
              <a:rPr lang="ru-RU" b="1" dirty="0" smtClean="0"/>
              <a:t>И боль едва переношу.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Хочу напомнить всем, друзья:</a:t>
            </a:r>
            <a:br>
              <a:rPr lang="ru-RU" b="1" dirty="0" smtClean="0"/>
            </a:br>
            <a:r>
              <a:rPr lang="ru-RU" b="1" dirty="0" smtClean="0"/>
              <a:t>Играть со спичками нельзя!!!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357826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играй со спичками – это опасно!</a:t>
            </a:r>
            <a:r>
              <a:rPr lang="ru-RU" sz="2800" b="1" dirty="0" smtClean="0"/>
              <a:t> 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143512"/>
            <a:ext cx="785818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http://forum.materinstvo.ru/uploads/1257076827/post-7089-1257165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3511435" cy="3500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571480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Рефлексия</a:t>
            </a:r>
            <a:endParaRPr lang="ru-RU" dirty="0"/>
          </a:p>
        </p:txBody>
      </p:sp>
      <p:pic>
        <p:nvPicPr>
          <p:cNvPr id="1026" name="Picture 2" descr="https://encrypted-tbn0.gstatic.com/images?q=tbn:ANd9GcRF78UxPMC4NrST7HEzyI1BHhB8ItnkbiwS1qSNTmt-iiF0OojRbHHok7k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481" y="1571612"/>
            <a:ext cx="677892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94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Слайд 1</vt:lpstr>
      <vt:lpstr>Тема занятия: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дома</dc:title>
  <dc:creator>Артемьева Юлия Борисовна</dc:creator>
  <cp:lastModifiedBy>АртемьеваЮБ</cp:lastModifiedBy>
  <cp:revision>8</cp:revision>
  <dcterms:created xsi:type="dcterms:W3CDTF">2014-10-29T13:34:49Z</dcterms:created>
  <dcterms:modified xsi:type="dcterms:W3CDTF">2014-10-30T09:47:57Z</dcterms:modified>
</cp:coreProperties>
</file>