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FB8A-6DB4-4384-B834-0444E9FCF662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ADBF-29FA-4628-BAB7-5E03F029B5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urkeyua.files.wordpress.com/2011/03/x_9515a003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ir-kovra.ucoz.ru/news/2008-01-17-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urkeyua.files.wordpress.com/2011/03/x_93d72749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text=%D0%BF%D0%BB%D0%B5%D1%82%D0%B5%D0%BD%D0%B8%D0%B5%20%D0%B8%D0%B7%20%D0%B1%D1%83%D0%BC%D0%B0%D0%B3%D0%B8%20%D0%BA%D0%BE%D0%B2%D1%80%D0%B8%D0%BA&amp;noreask=1&amp;pos=18&amp;lr=2&amp;rpt=simage&amp;uinfo=ww-991-wh-605-fw-766-fh-448-pd-1&amp;img_url=http://adalin.mospsy.ru/img6/ot48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Лежу </a:t>
            </a:r>
            <a:r>
              <a:rPr lang="ru-RU" b="1" dirty="0"/>
              <a:t>я у вас под ногами,</a:t>
            </a:r>
            <a:br>
              <a:rPr lang="ru-RU" b="1" dirty="0"/>
            </a:br>
            <a:r>
              <a:rPr lang="ru-RU" b="1" dirty="0"/>
              <a:t> Топчите меня сапогами.</a:t>
            </a:r>
            <a:br>
              <a:rPr lang="ru-RU" b="1" dirty="0"/>
            </a:br>
            <a:r>
              <a:rPr lang="ru-RU" b="1" dirty="0"/>
              <a:t> А завтра во двор унесите меня</a:t>
            </a:r>
            <a:br>
              <a:rPr lang="ru-RU" b="1" dirty="0"/>
            </a:br>
            <a:r>
              <a:rPr lang="ru-RU" b="1" dirty="0"/>
              <a:t> И бейте меня, колотите меня,</a:t>
            </a:r>
            <a:br>
              <a:rPr lang="ru-RU" b="1" dirty="0"/>
            </a:br>
            <a:r>
              <a:rPr lang="ru-RU" b="1" dirty="0"/>
              <a:t> Чтоб дети могли поваляться на мне,</a:t>
            </a:r>
            <a:br>
              <a:rPr lang="ru-RU" b="1" dirty="0"/>
            </a:br>
            <a:r>
              <a:rPr lang="ru-RU" b="1" dirty="0"/>
              <a:t> Барахтаться и кувыркаться на мне.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89134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nt0" charset="0"/>
                <a:ea typeface="Times New Roman" pitchFamily="18" charset="0"/>
                <a:cs typeface="Times New Roman" pitchFamily="18" charset="0"/>
              </a:rPr>
              <a:t>Плоское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nt0" charset="0"/>
                <a:ea typeface="Times New Roman" pitchFamily="18" charset="0"/>
                <a:cs typeface="Times New Roman" pitchFamily="18" charset="0"/>
              </a:rPr>
              <a:t>прямое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nt0" charset="0"/>
                <a:ea typeface="Times New Roman" pitchFamily="18" charset="0"/>
                <a:cs typeface="Times New Roman" pitchFamily="18" charset="0"/>
              </a:rPr>
              <a:t>плетение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nt0" charset="0"/>
                <a:ea typeface="Times New Roman" pitchFamily="18" charset="0"/>
                <a:cs typeface="Times New Roman" pitchFamily="18" charset="0"/>
              </a:rPr>
              <a:t>из бумаги.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nt0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0" charset="0"/>
                <a:ea typeface="Times New Roman" pitchFamily="18" charset="0"/>
                <a:cs typeface="Times New Roman" pitchFamily="18" charset="0"/>
              </a:rPr>
              <a:t>Закладки-коврики.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g24_30965" descr="http://player.myshared.ru/629709/data/images/img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20888"/>
            <a:ext cx="511256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596125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7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nt1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Этапы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работы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технике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прямого плетения: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Вырезать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объект.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Сложить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пополам.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Провести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ограничительные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поля.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Сделать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поперечные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надрезы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на бумаге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сгиба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прочерченной линии.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Бумагу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другого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цвета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разрезать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на полосы.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Вплести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полосы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объект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и закрепить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3"/>
                <a:ea typeface="Times New Roman" pitchFamily="18" charset="0"/>
                <a:cs typeface="Times New Roman" pitchFamily="18" charset="0"/>
              </a:rPr>
              <a:t>клеем.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urkeyua.files.wordpress.com/2011/03/x_9515a003.jpg?w=300&amp;h=206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20888"/>
            <a:ext cx="6005044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67744" y="2606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Первые в истории картины, изготовленные в технике ковров, датируют XVI—</a:t>
            </a:r>
            <a:r>
              <a:rPr lang="ru-RU" dirty="0" err="1"/>
              <a:t>XIвеками</a:t>
            </a:r>
            <a:r>
              <a:rPr lang="ru-RU" dirty="0"/>
              <a:t> до н. э. Их изображения нашли в гробнице Тутмоса IV, эпохи Нового Царства. А найденная в </a:t>
            </a:r>
            <a:r>
              <a:rPr lang="ru-RU" dirty="0" err="1"/>
              <a:t>Бени-Хассане</a:t>
            </a:r>
            <a:r>
              <a:rPr lang="ru-RU" dirty="0"/>
              <a:t> фреска (X век до н. э.]) скрывала самое древнее </a:t>
            </a:r>
            <a:r>
              <a:rPr lang="ru-RU" dirty="0" smtClean="0"/>
              <a:t> изображение </a:t>
            </a:r>
            <a:r>
              <a:rPr lang="ru-RU" dirty="0"/>
              <a:t>процесса изготовления </a:t>
            </a:r>
            <a:r>
              <a:rPr lang="ru-RU" dirty="0" smtClean="0"/>
              <a:t>в истории </a:t>
            </a:r>
            <a:r>
              <a:rPr lang="ru-RU" dirty="0" smtClean="0"/>
              <a:t>ковров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800" dirty="0"/>
              <a:t>Появление в России тканых ковров – гобеленов и шпалер – связано с правлением Петра </a:t>
            </a:r>
            <a:r>
              <a:rPr lang="en-US" sz="2800" dirty="0"/>
              <a:t>I</a:t>
            </a:r>
            <a:r>
              <a:rPr lang="ru-RU" sz="2800" dirty="0"/>
              <a:t>. Он основал первую в нашей стране шпалерную мануфактуру, созданную по образцу гобеленовой мануфактуры в Париже – Петру так нравились французские изделия, что было решено начать изготавливать ковры и в Петербурге. В 1717 году сначала четыре, а потом еще 11 французских ткачей приехали поднимать отечественное производство. Перед ними сразу же была поставлена задача воспитывать русских мастеров: «принимать в службу российскую нацию и обучать их всему, что касается до того мастерства».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nearyou.ru/0rumuz/pick/7shpal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920879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517640"/>
            <a:ext cx="91440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О чем молчат ковры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 наших дней дошла еще одна старинная «ковровая» легенда. Как-то раз разбойники напали на караван, с которым ехал персидский принц. Его захватили в плен, ограбили и хотели убить. Но принц уговорил сохранить ему жизнь, пообещав разбойникам соткать прекрасные ковры. Он выполнил обещание. Разбойники держали его в пещере высоко в горах, подальше от посторонних глаз, а ковры выгодно продавали. Они не знали, что люди могут «читать» по узору. С помощью орнамента принц рассказал о своих злоключениях, и вскоре пленник был найден и спасен.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urkeyua.files.wordpress.com/2011/03/x_93d72749.jpg?w=230&amp;h=30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5055815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cs623.vkontakte.ru/u7353956/-1/x_8d491f3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48680"/>
            <a:ext cx="309634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Прямое плетение из бумаги</a:t>
            </a:r>
            <a:endParaRPr lang="ru-RU" dirty="0"/>
          </a:p>
        </p:txBody>
      </p:sp>
      <p:pic>
        <p:nvPicPr>
          <p:cNvPr id="4" name="Содержимое 3" descr="http://adalin.mospsy.ru/img6/ot4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69127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g5_30965" descr="http://player.myshared.ru/629709/data/images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8"/>
            <a:ext cx="3456384" cy="2952328"/>
          </a:xfrm>
          <a:prstGeom prst="rect">
            <a:avLst/>
          </a:prstGeom>
          <a:noFill/>
        </p:spPr>
      </p:pic>
      <p:pic>
        <p:nvPicPr>
          <p:cNvPr id="19457" name="img6_30965" descr="http://player.myshared.ru/629709/data/images/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068960"/>
            <a:ext cx="3168352" cy="352234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107089"/>
            <a:ext cx="9144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Плетение</a:t>
            </a:r>
            <a:r>
              <a:rPr kumimoji="0" lang="ru-RU" sz="3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способ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ручного соединения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полос эластичного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материала(нитей,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стеблей, прутьев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волокон),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при котором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каждая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из полос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проходит попеременно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сверху , то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снизу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других,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под прямым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nt1"/>
                <a:ea typeface="Times New Roman" pitchFamily="18" charset="0"/>
                <a:cs typeface="Times New Roman" pitchFamily="18" charset="0"/>
              </a:rPr>
              <a:t>косым углом.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519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77851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Некоторые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виды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плетения: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берёсты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газет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камыша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лозы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проволоки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кольчуги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*плетение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сетки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07F09"/>
                </a:solidFill>
                <a:effectLst/>
                <a:latin typeface="fnt2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43C29"/>
                </a:solidFill>
                <a:effectLst/>
                <a:latin typeface="fnt0"/>
                <a:ea typeface="Times New Roman" pitchFamily="18" charset="0"/>
                <a:cs typeface="Times New Roman" pitchFamily="18" charset="0"/>
              </a:rPr>
              <a:t>*шнуровка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07F09"/>
              </a:solidFill>
              <a:effectLst/>
              <a:latin typeface="fnt2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" name="img10_30965" descr="http://player.myshared.ru/629709/data/images/img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96952"/>
            <a:ext cx="493204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   Лежу я у вас под ногами,  Топчите меня сапогами.  А завтра во двор унесите меня  И бейте меня, колотите меня,  Чтоб дети могли поваляться на мне,  Барахтаться и кувыркаться на мне. </vt:lpstr>
      <vt:lpstr>Слайд 2</vt:lpstr>
      <vt:lpstr>Появление в России тканых ковров – гобеленов и шпалер – связано с правлением Петра I. Он основал первую в нашей стране шпалерную мануфактуру, созданную по образцу гобеленовой мануфактуры в Париже – Петру так нравились французские изделия, что было решено начать изготавливать ковры и в Петербурге. В 1717 году сначала четыре, а потом еще 11 французских ткачей приехали поднимать отечественное производство. Перед ними сразу же была поставлена задача воспитывать русских мастеров: «принимать в службу российскую нацию и обучать их всему, что касается до того мастерства». </vt:lpstr>
      <vt:lpstr>Слайд 4</vt:lpstr>
      <vt:lpstr>Слайд 5</vt:lpstr>
      <vt:lpstr>Слайд 6</vt:lpstr>
      <vt:lpstr>Прямое плетение из бумаги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2014-01-31T12:15:10Z</dcterms:created>
  <dcterms:modified xsi:type="dcterms:W3CDTF">2014-01-31T13:38:33Z</dcterms:modified>
</cp:coreProperties>
</file>