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  <p:sldId id="257" r:id="rId7"/>
    <p:sldId id="259" r:id="rId8"/>
    <p:sldId id="260" r:id="rId9"/>
    <p:sldId id="258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3F6C-5484-4649-B1E5-917A9C189A9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851E-7707-4360-BB65-9754A144B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6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Оригами</a:t>
            </a:r>
            <a:r>
              <a:rPr lang="ru-RU" sz="66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66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Зайчик</a:t>
            </a:r>
            <a:endParaRPr lang="ru-RU" sz="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929330"/>
            <a:ext cx="7786742" cy="75246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Кравцун М.Г. учитель начальных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классов </a:t>
            </a:r>
            <a:endParaRPr lang="ru-RU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ЕСОШ №1 станица Егорлыкская Ростовская область</a:t>
            </a:r>
          </a:p>
          <a:p>
            <a:pPr algn="r"/>
            <a:endParaRPr lang="ru-RU" sz="2400" dirty="0">
              <a:solidFill>
                <a:srgbClr val="FFC00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42844" y="285728"/>
            <a:ext cx="2500298" cy="2643206"/>
            <a:chOff x="1428728" y="428604"/>
            <a:chExt cx="6072230" cy="5643578"/>
          </a:xfrm>
        </p:grpSpPr>
        <p:sp>
          <p:nvSpPr>
            <p:cNvPr id="4" name="Трапеция 3"/>
            <p:cNvSpPr/>
            <p:nvPr/>
          </p:nvSpPr>
          <p:spPr>
            <a:xfrm rot="16200000" flipH="1">
              <a:off x="3571868" y="2357430"/>
              <a:ext cx="4857784" cy="10001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Трапеция 4"/>
            <p:cNvSpPr/>
            <p:nvPr/>
          </p:nvSpPr>
          <p:spPr>
            <a:xfrm rot="5400000">
              <a:off x="571472" y="2357430"/>
              <a:ext cx="4857784" cy="1000132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Шестиугольник 5"/>
            <p:cNvSpPr/>
            <p:nvPr/>
          </p:nvSpPr>
          <p:spPr>
            <a:xfrm>
              <a:off x="1428728" y="2285992"/>
              <a:ext cx="6072230" cy="3786190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Содержимое 6" descr="Безымянный.jpg"/>
            <p:cNvPicPr>
              <a:picLocks noChangeAspect="1"/>
            </p:cNvPicPr>
            <p:nvPr/>
          </p:nvPicPr>
          <p:blipFill>
            <a:blip r:embed="rId2" cstate="print"/>
            <a:srcRect l="4785" t="7692" r="10686" b="7692"/>
            <a:stretch>
              <a:fillRect/>
            </a:stretch>
          </p:blipFill>
          <p:spPr>
            <a:xfrm>
              <a:off x="2214546" y="2714620"/>
              <a:ext cx="4500594" cy="2802256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апеция 5"/>
          <p:cNvSpPr/>
          <p:nvPr/>
        </p:nvSpPr>
        <p:spPr>
          <a:xfrm rot="16200000" flipH="1">
            <a:off x="3357554" y="2357430"/>
            <a:ext cx="4857784" cy="10001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 rot="5400000">
            <a:off x="857224" y="2357430"/>
            <a:ext cx="4857784" cy="10001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Шестиугольник 3"/>
          <p:cNvSpPr/>
          <p:nvPr/>
        </p:nvSpPr>
        <p:spPr>
          <a:xfrm>
            <a:off x="1857356" y="2285992"/>
            <a:ext cx="5385567" cy="378619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785" t="7692" r="10686" b="7692"/>
          <a:stretch>
            <a:fillRect/>
          </a:stretch>
        </p:blipFill>
        <p:spPr>
          <a:xfrm>
            <a:off x="2500298" y="2857496"/>
            <a:ext cx="4071966" cy="2535374"/>
          </a:xfrm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теперь,  ребята, встали!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 руки вверх подняли,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стороны, вперёд, назад,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Повернулись вправо, влево.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Тихо сели - вновь за дело.</a:t>
            </a:r>
          </a:p>
        </p:txBody>
      </p:sp>
      <p:pic>
        <p:nvPicPr>
          <p:cNvPr id="5122" name="Picture 2" descr="C:\Users\Вася\AppData\Local\Microsoft\Windows\Temporary Internet Files\Content.IE5\HBGFUV5P\MM90017811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929066"/>
            <a:ext cx="2428888" cy="244912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72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48" y="357166"/>
            <a:ext cx="828652" cy="57689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Вася\AppData\Local\Microsoft\Windows\Temporary Internet Files\Content.IE5\IYEKUPXW\MC9004280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00504"/>
            <a:ext cx="3214678" cy="2548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оригами?</a:t>
            </a:r>
            <a:endParaRPr lang="ru-RU" sz="5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оригами началась с изобретением бумаги. Это произошло в Китае около 1800 лет тому назад. Появились сложенные из бумаги ширмы, веера.</a:t>
            </a:r>
          </a:p>
          <a:p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изделия из сложенной бумаги (оригами) впервые стали изготавливать в Японии. Бумажные фигурки и сегодня очень распространены в этой стране. Они используются и в повседневной жизни, и во время праздников, обрядов. Бумажный журавлик давно известен в Японии как талисман, приносящий счастье. Его изображают на открытках с пожеланиями здоровья. Он стал символом мира.</a:t>
            </a:r>
          </a:p>
          <a:p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64ab7d19c2bcafde614c7a41d9b4ca2f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5357820" cy="42862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Вася\AppData\Local\Microsoft\Windows\Temporary Internet Files\Content.IE5\CMMZT900\MC900432594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071678"/>
            <a:ext cx="1828572" cy="18285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техники безопасности с ножницами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Соблюдай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порядок на рабочем месте.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Перед работой проверь исправность инструментов.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Не работай с ножницами с ослабленным креплением.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Работай только исправным инструментом: хорошо отрегулированными и заточенными ножницами.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Работай ножницами только на рабочем месте.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Следи за движением лезвий во время работы.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Ножницы клади кольцами к себе.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При работе не держи ножницы кольцами вверх.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Подавай ножницы кольцами вперёд.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Не оставляй ножницы открытыми.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Храни ножницы в чехле лезвиями вниз.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Не играй ножницами. Не подноси их к лицу.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Используй ножницы по назначению.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Будь внимателен - не отвлекайся во время работы.</a:t>
            </a:r>
          </a:p>
          <a:p>
            <a:endParaRPr lang="ru-RU" dirty="0"/>
          </a:p>
        </p:txBody>
      </p:sp>
      <p:pic>
        <p:nvPicPr>
          <p:cNvPr id="3075" name="Picture 3" descr="C:\Users\Вася\AppData\Local\Microsoft\Windows\Temporary Internet Files\Content.IE5\4INMA3EC\MC9004326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643314"/>
            <a:ext cx="2285714" cy="2285714"/>
          </a:xfrm>
          <a:prstGeom prst="rect">
            <a:avLst/>
          </a:prstGeom>
          <a:noFill/>
        </p:spPr>
      </p:pic>
      <p:pic>
        <p:nvPicPr>
          <p:cNvPr id="3076" name="Picture 4" descr="C:\Users\Вася\AppData\Local\Microsoft\Windows\Temporary Internet Files\Content.IE5\IYEKUPXW\MC90043478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92919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Пальчик наш привык к порядку,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Утром делает зарядку: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 наклон и два наклон -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как ловко скачет он.</a:t>
            </a:r>
          </a:p>
        </p:txBody>
      </p:sp>
      <p:pic>
        <p:nvPicPr>
          <p:cNvPr id="4098" name="Picture 2" descr="C:\Users\Вася\AppData\Local\Microsoft\Windows\Temporary Internet Files\Content.IE5\IYEKUPXW\MC9002351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3421891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Для того, чтобы сделать мордочку зайчика, нам понадобится: </a:t>
            </a:r>
          </a:p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Цветная бумага, Ножницы, Карандаш, Ластик, Линейка, Фломастеры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Вася\AppData\Local\Microsoft\Windows\Temporary Internet Files\Content.IE5\CMMZT900\MC9004325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214818"/>
            <a:ext cx="2357454" cy="2357454"/>
          </a:xfrm>
          <a:prstGeom prst="rect">
            <a:avLst/>
          </a:prstGeom>
          <a:noFill/>
        </p:spPr>
      </p:pic>
      <p:pic>
        <p:nvPicPr>
          <p:cNvPr id="1027" name="Picture 3" descr="C:\Users\Вася\AppData\Local\Microsoft\Windows\Temporary Internet Files\Content.IE5\4INMA3EC\MC90043487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286" y="4214818"/>
            <a:ext cx="2285714" cy="2285714"/>
          </a:xfrm>
          <a:prstGeom prst="rect">
            <a:avLst/>
          </a:prstGeom>
          <a:noFill/>
        </p:spPr>
      </p:pic>
      <p:pic>
        <p:nvPicPr>
          <p:cNvPr id="1028" name="Picture 4" descr="C:\Users\Вася\AppData\Local\Microsoft\Windows\Temporary Internet Files\Content.IE5\HBGFUV5P\MC90043258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57374"/>
            <a:ext cx="2643206" cy="2643206"/>
          </a:xfrm>
          <a:prstGeom prst="rect">
            <a:avLst/>
          </a:prstGeom>
          <a:noFill/>
        </p:spPr>
      </p:pic>
      <p:pic>
        <p:nvPicPr>
          <p:cNvPr id="1029" name="Picture 5" descr="C:\Users\Вася\AppData\Local\Microsoft\Windows\Temporary Internet Files\Content.IE5\HBGFUV5P\MC90029092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643314"/>
            <a:ext cx="2928958" cy="2881970"/>
          </a:xfrm>
          <a:prstGeom prst="rect">
            <a:avLst/>
          </a:prstGeom>
          <a:noFill/>
        </p:spPr>
      </p:pic>
      <p:pic>
        <p:nvPicPr>
          <p:cNvPr id="1031" name="Picture 7" descr="C:\Users\Вася\AppData\Local\Microsoft\Windows\Temporary Internet Files\Content.IE5\4INMA3EC\MC90043258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714752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1214414" y="357166"/>
            <a:ext cx="6072230" cy="5786478"/>
          </a:xfrm>
          <a:prstGeom prst="diamon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4" idx="1"/>
            <a:endCxn id="4" idx="3"/>
          </p:cNvCxnSpPr>
          <p:nvPr/>
        </p:nvCxnSpPr>
        <p:spPr>
          <a:xfrm rot="10800000" flipH="1">
            <a:off x="1214414" y="3250405"/>
            <a:ext cx="60722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71604" y="3071810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071810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3071810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3143248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3071810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3143248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72132" y="3071810"/>
            <a:ext cx="276228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15074" y="3143248"/>
            <a:ext cx="285752" cy="3571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214686"/>
            <a:ext cx="285752" cy="714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3251191" y="3321049"/>
            <a:ext cx="207170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285852" y="1857364"/>
            <a:ext cx="6072230" cy="2928958"/>
          </a:xfrm>
          <a:prstGeom prst="triangl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928794" y="4214818"/>
            <a:ext cx="478634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3608381" y="3749677"/>
            <a:ext cx="150019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2396" y="1071546"/>
            <a:ext cx="1114404" cy="50546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285852" y="1857364"/>
            <a:ext cx="6072230" cy="2928958"/>
          </a:xfrm>
          <a:prstGeom prst="triangl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 flipV="1">
            <a:off x="857224" y="4143380"/>
            <a:ext cx="6929486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00364" y="3143248"/>
            <a:ext cx="264320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751257" y="3178173"/>
            <a:ext cx="1214446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1285852" y="1857364"/>
            <a:ext cx="6072230" cy="2928958"/>
          </a:xfrm>
          <a:prstGeom prst="triangl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00958" y="1000108"/>
            <a:ext cx="1185842" cy="51260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 flipV="1">
            <a:off x="857224" y="4143380"/>
            <a:ext cx="6929486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H="1" flipV="1">
            <a:off x="2857488" y="3286124"/>
            <a:ext cx="1053710" cy="146447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H="1">
            <a:off x="4714876" y="3286124"/>
            <a:ext cx="1053710" cy="146447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2643174" y="3429000"/>
            <a:ext cx="1071570" cy="107157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V="1">
            <a:off x="5072066" y="3429000"/>
            <a:ext cx="1071570" cy="107157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147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Оригами Зайчик</vt:lpstr>
      <vt:lpstr>Что такое оригами?</vt:lpstr>
      <vt:lpstr>Правила техники безопасности с ножницами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 Зайчик</dc:title>
  <dc:creator>Вася</dc:creator>
  <cp:lastModifiedBy>Вася</cp:lastModifiedBy>
  <cp:revision>9</cp:revision>
  <dcterms:created xsi:type="dcterms:W3CDTF">2014-05-20T17:11:27Z</dcterms:created>
  <dcterms:modified xsi:type="dcterms:W3CDTF">2014-06-01T05:08:07Z</dcterms:modified>
</cp:coreProperties>
</file>