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D5DB-E14E-4925-9E5E-1F326C18A128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90E-C3B2-4F65-BF7F-8EA5ED75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D5DB-E14E-4925-9E5E-1F326C18A128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90E-C3B2-4F65-BF7F-8EA5ED75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D5DB-E14E-4925-9E5E-1F326C18A128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90E-C3B2-4F65-BF7F-8EA5ED75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D5DB-E14E-4925-9E5E-1F326C18A128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90E-C3B2-4F65-BF7F-8EA5ED75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D5DB-E14E-4925-9E5E-1F326C18A128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90E-C3B2-4F65-BF7F-8EA5ED75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D5DB-E14E-4925-9E5E-1F326C18A128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90E-C3B2-4F65-BF7F-8EA5ED75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D5DB-E14E-4925-9E5E-1F326C18A128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90E-C3B2-4F65-BF7F-8EA5ED75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D5DB-E14E-4925-9E5E-1F326C18A128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90E-C3B2-4F65-BF7F-8EA5ED75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D5DB-E14E-4925-9E5E-1F326C18A128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90E-C3B2-4F65-BF7F-8EA5ED75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D5DB-E14E-4925-9E5E-1F326C18A128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90E-C3B2-4F65-BF7F-8EA5ED75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D5DB-E14E-4925-9E5E-1F326C18A128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90E-C3B2-4F65-BF7F-8EA5ED75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0D5DB-E14E-4925-9E5E-1F326C18A128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E290E-C3B2-4F65-BF7F-8EA5ED75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40521_114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Порядок изготовления гирлянды: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1.Распечатайте шаблоны на принтере.</a:t>
            </a:r>
          </a:p>
          <a:p>
            <a:r>
              <a:rPr lang="ru-RU" dirty="0" smtClean="0"/>
              <a:t>2.С помощью маникюрных ножниц вырежьте  буквы , обрежьте по контуру.</a:t>
            </a:r>
          </a:p>
          <a:p>
            <a:r>
              <a:rPr lang="ru-RU" dirty="0" smtClean="0"/>
              <a:t>3.Дыроколом  проделайте </a:t>
            </a:r>
            <a:r>
              <a:rPr lang="ru-RU" dirty="0" err="1" smtClean="0"/>
              <a:t>отверствия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в намеченных местах.</a:t>
            </a:r>
          </a:p>
          <a:p>
            <a:r>
              <a:rPr lang="ru-RU" dirty="0" smtClean="0"/>
              <a:t>4.Вденьте ленту.</a:t>
            </a:r>
          </a:p>
          <a:p>
            <a:r>
              <a:rPr lang="ru-RU" dirty="0" smtClean="0"/>
              <a:t>5. Гирлянда готова.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 февраль 1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2"/>
            <a:ext cx="6858001" cy="914400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 февраль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72716" y="-1413285"/>
            <a:ext cx="6858000" cy="96845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36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Порядок изготовления гирлянды: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vladelec</dc:creator>
  <cp:lastModifiedBy>vladelec</cp:lastModifiedBy>
  <cp:revision>3</cp:revision>
  <dcterms:created xsi:type="dcterms:W3CDTF">2014-05-22T07:08:00Z</dcterms:created>
  <dcterms:modified xsi:type="dcterms:W3CDTF">2014-05-23T14:44:59Z</dcterms:modified>
</cp:coreProperties>
</file>