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3"/>
  </p:notesMasterIdLst>
  <p:sldIdLst>
    <p:sldId id="280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F50E8-6EC8-4521-9A84-AB01E198FBA7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F70582-6805-46DE-90E2-75D7CBBAF9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70582-6805-46DE-90E2-75D7CBBAF9E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23B3-9018-45AE-AF60-2B0A002D9229}" type="datetimeFigureOut">
              <a:rPr lang="ru-RU" smtClean="0"/>
              <a:pPr/>
              <a:t>19.05.2013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5BB4-76A5-4395-A630-A691F521884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23B3-9018-45AE-AF60-2B0A002D9229}" type="datetimeFigureOut">
              <a:rPr lang="ru-RU" smtClean="0"/>
              <a:pPr/>
              <a:t>19.05.2013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5BB4-76A5-4395-A630-A691F521884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23B3-9018-45AE-AF60-2B0A002D9229}" type="datetimeFigureOut">
              <a:rPr lang="ru-RU" smtClean="0"/>
              <a:pPr/>
              <a:t>19.05.2013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5BB4-76A5-4395-A630-A691F521884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23B3-9018-45AE-AF60-2B0A002D9229}" type="datetimeFigureOut">
              <a:rPr lang="ru-RU" smtClean="0"/>
              <a:pPr/>
              <a:t>19.05.2013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5BB4-76A5-4395-A630-A691F521884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23B3-9018-45AE-AF60-2B0A002D9229}" type="datetimeFigureOut">
              <a:rPr lang="ru-RU" smtClean="0"/>
              <a:pPr/>
              <a:t>19.05.2013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5BB4-76A5-4395-A630-A691F521884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23B3-9018-45AE-AF60-2B0A002D9229}" type="datetimeFigureOut">
              <a:rPr lang="ru-RU" smtClean="0"/>
              <a:pPr/>
              <a:t>19.05.2013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5BB4-76A5-4395-A630-A691F521884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23B3-9018-45AE-AF60-2B0A002D9229}" type="datetimeFigureOut">
              <a:rPr lang="ru-RU" smtClean="0"/>
              <a:pPr/>
              <a:t>19.05.2013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5BB4-76A5-4395-A630-A691F521884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23B3-9018-45AE-AF60-2B0A002D9229}" type="datetimeFigureOut">
              <a:rPr lang="ru-RU" smtClean="0"/>
              <a:pPr/>
              <a:t>19.05.2013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5BB4-76A5-4395-A630-A691F521884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23B3-9018-45AE-AF60-2B0A002D9229}" type="datetimeFigureOut">
              <a:rPr lang="ru-RU" smtClean="0"/>
              <a:pPr/>
              <a:t>19.05.2013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5BB4-76A5-4395-A630-A691F521884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23B3-9018-45AE-AF60-2B0A002D9229}" type="datetimeFigureOut">
              <a:rPr lang="ru-RU" smtClean="0"/>
              <a:pPr/>
              <a:t>19.05.2013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5BB4-76A5-4395-A630-A691F521884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23B3-9018-45AE-AF60-2B0A002D9229}" type="datetimeFigureOut">
              <a:rPr lang="ru-RU" smtClean="0"/>
              <a:pPr/>
              <a:t>19.05.2013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B375BB4-76A5-4395-A630-A691F521884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0A23B3-9018-45AE-AF60-2B0A002D9229}" type="datetimeFigureOut">
              <a:rPr lang="ru-RU" smtClean="0"/>
              <a:pPr/>
              <a:t>19.05.2013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375BB4-76A5-4395-A630-A691F521884F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7391424" cy="4037954"/>
          </a:xfrm>
        </p:spPr>
        <p:txBody>
          <a:bodyPr/>
          <a:lstStyle/>
          <a:p>
            <a:r>
              <a:rPr lang="ru-RU" smtClean="0"/>
              <a:t>                           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09600" y="714356"/>
            <a:ext cx="7605738" cy="4293749"/>
          </a:xfrm>
        </p:spPr>
        <p:txBody>
          <a:bodyPr>
            <a:normAutofit/>
          </a:bodyPr>
          <a:lstStyle/>
          <a:p>
            <a:r>
              <a:rPr lang="ru-RU" sz="3600" dirty="0" smtClean="0"/>
              <a:t>                      МБОУ СОШ №34</a:t>
            </a:r>
          </a:p>
          <a:p>
            <a:r>
              <a:rPr lang="ru-RU" sz="3600" dirty="0" smtClean="0"/>
              <a:t> </a:t>
            </a:r>
          </a:p>
          <a:p>
            <a:r>
              <a:rPr lang="ru-RU" sz="3600" dirty="0" smtClean="0"/>
              <a:t>    Подготовка к ЕГЭ по биологии</a:t>
            </a:r>
          </a:p>
          <a:p>
            <a:endParaRPr lang="ru-RU" sz="3600" dirty="0" smtClean="0"/>
          </a:p>
          <a:p>
            <a:endParaRPr lang="ru-RU" sz="3600" dirty="0" smtClean="0"/>
          </a:p>
          <a:p>
            <a:r>
              <a:rPr lang="ru-RU" sz="3600" dirty="0" smtClean="0"/>
              <a:t>                              выполнила</a:t>
            </a:r>
          </a:p>
          <a:p>
            <a:r>
              <a:rPr lang="ru-RU" sz="3600" dirty="0" smtClean="0"/>
              <a:t>                              </a:t>
            </a:r>
            <a:r>
              <a:rPr lang="ru-RU" sz="1800" dirty="0" smtClean="0"/>
              <a:t>учитель  </a:t>
            </a:r>
            <a:r>
              <a:rPr lang="ru-RU" sz="1800" smtClean="0"/>
              <a:t>биологии  </a:t>
            </a:r>
            <a:r>
              <a:rPr lang="ru-RU" sz="1800" smtClean="0"/>
              <a:t>М.В.Сова</a:t>
            </a:r>
            <a:endParaRPr lang="ru-RU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ЗОЖ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Почему пострадавшего с подозрением на перелом</a:t>
            </a:r>
          </a:p>
          <a:p>
            <a:r>
              <a:rPr lang="ru-RU" dirty="0" smtClean="0"/>
              <a:t>Позвоночника нельзя сажать или переносить на</a:t>
            </a:r>
          </a:p>
          <a:p>
            <a:r>
              <a:rPr lang="ru-RU" dirty="0" err="1" smtClean="0"/>
              <a:t>спине.Ответ</a:t>
            </a:r>
            <a:r>
              <a:rPr lang="ru-RU" dirty="0" smtClean="0"/>
              <a:t> поясните.</a:t>
            </a:r>
          </a:p>
          <a:p>
            <a:r>
              <a:rPr lang="ru-RU" dirty="0" err="1" smtClean="0"/>
              <a:t>Ответ:В</a:t>
            </a:r>
            <a:r>
              <a:rPr lang="ru-RU" dirty="0" smtClean="0"/>
              <a:t> позвоночнике располагается спинной мозг</a:t>
            </a:r>
          </a:p>
          <a:p>
            <a:r>
              <a:rPr lang="ru-RU" dirty="0" smtClean="0"/>
              <a:t>Кости могут сместиться и защемить нервы или</a:t>
            </a:r>
          </a:p>
          <a:p>
            <a:r>
              <a:rPr lang="ru-RU" dirty="0" smtClean="0"/>
              <a:t>спинной </a:t>
            </a:r>
            <a:r>
              <a:rPr lang="ru-RU" dirty="0" err="1" smtClean="0"/>
              <a:t>мозг,что</a:t>
            </a:r>
            <a:r>
              <a:rPr lang="ru-RU" dirty="0" smtClean="0"/>
              <a:t> грозит полной инвалидностью.</a:t>
            </a:r>
          </a:p>
          <a:p>
            <a:r>
              <a:rPr lang="ru-RU" dirty="0" smtClean="0"/>
              <a:t>Транспортировать пострадавшего следует в горизонтальном </a:t>
            </a:r>
            <a:r>
              <a:rPr lang="ru-RU" dirty="0" err="1" smtClean="0"/>
              <a:t>положении,стараясь</a:t>
            </a:r>
            <a:r>
              <a:rPr lang="ru-RU" dirty="0" smtClean="0"/>
              <a:t> не нарушать</a:t>
            </a:r>
          </a:p>
          <a:p>
            <a:r>
              <a:rPr lang="ru-RU" dirty="0" smtClean="0"/>
              <a:t>позу в которой он находится.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ЗОЖ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Почему при повреждении ребер и нарушении</a:t>
            </a:r>
          </a:p>
          <a:p>
            <a:r>
              <a:rPr lang="ru-RU" dirty="0" smtClean="0"/>
              <a:t>герметичности грудной клетки накладывают</a:t>
            </a:r>
          </a:p>
          <a:p>
            <a:r>
              <a:rPr lang="ru-RU" dirty="0" smtClean="0"/>
              <a:t>повязку из </a:t>
            </a:r>
            <a:r>
              <a:rPr lang="ru-RU" dirty="0" err="1" smtClean="0"/>
              <a:t>воздухонепронецаемого</a:t>
            </a:r>
            <a:r>
              <a:rPr lang="ru-RU" dirty="0" smtClean="0"/>
              <a:t> </a:t>
            </a:r>
            <a:r>
              <a:rPr lang="ru-RU" dirty="0" err="1" smtClean="0"/>
              <a:t>материала?Ответ</a:t>
            </a:r>
            <a:r>
              <a:rPr lang="ru-RU" dirty="0" smtClean="0"/>
              <a:t> поясните.</a:t>
            </a:r>
          </a:p>
          <a:p>
            <a:r>
              <a:rPr lang="ru-RU" dirty="0" err="1" smtClean="0"/>
              <a:t>Ответ:Герметичный</a:t>
            </a:r>
            <a:r>
              <a:rPr lang="ru-RU" dirty="0" smtClean="0"/>
              <a:t> материал не дает воздуху</a:t>
            </a:r>
          </a:p>
          <a:p>
            <a:r>
              <a:rPr lang="ru-RU" dirty="0" smtClean="0"/>
              <a:t>попасть в грудную </a:t>
            </a:r>
            <a:r>
              <a:rPr lang="ru-RU" dirty="0" err="1" smtClean="0"/>
              <a:t>полость,иначее</a:t>
            </a:r>
            <a:r>
              <a:rPr lang="ru-RU" dirty="0" smtClean="0"/>
              <a:t> дышать этим легким пострадавший не </a:t>
            </a:r>
            <a:r>
              <a:rPr lang="ru-RU" dirty="0" err="1" smtClean="0"/>
              <a:t>сможет,Повязку</a:t>
            </a:r>
            <a:r>
              <a:rPr lang="ru-RU" dirty="0" smtClean="0"/>
              <a:t> накладывают после глубокого выдоха больного,</a:t>
            </a:r>
          </a:p>
          <a:p>
            <a:r>
              <a:rPr lang="ru-RU" dirty="0" smtClean="0"/>
              <a:t>чтобы обеспечить плотное прилегание.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357298"/>
            <a:ext cx="9144000" cy="5500702"/>
          </a:xfrm>
        </p:spPr>
        <p:txBody>
          <a:bodyPr/>
          <a:lstStyle/>
          <a:p>
            <a:r>
              <a:rPr lang="ru-RU" dirty="0" smtClean="0"/>
              <a:t>Подготовка к ЕГЭ</a:t>
            </a:r>
          </a:p>
          <a:p>
            <a:r>
              <a:rPr lang="ru-RU" dirty="0" smtClean="0"/>
              <a:t>Почему в раннем возрасте вредно ходить на высоких каблуках, переносить большие тяжести, большую часть дня проводить  на ногах ? Ответ поясните.</a:t>
            </a:r>
          </a:p>
          <a:p>
            <a:endParaRPr lang="ru-RU" dirty="0" smtClean="0"/>
          </a:p>
          <a:p>
            <a:r>
              <a:rPr lang="ru-RU" dirty="0" smtClean="0"/>
              <a:t>ОТВЕТ: У подростка может развиться плоскостопие ,т.е. форма свода стопы меняется. Она становится плоской. Для предупреждения плоскостопия полезно ходить босиком, плавать, заниматься подвижными играми, носить обувь на невысоких каблуках. 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57298"/>
          </a:xfrm>
        </p:spPr>
        <p:txBody>
          <a:bodyPr>
            <a:normAutofit fontScale="90000"/>
          </a:bodyPr>
          <a:lstStyle/>
          <a:p>
            <a:r>
              <a:rPr lang="ru-RU" sz="4800" dirty="0" smtClean="0"/>
              <a:t>Подготовка к ЕГЭ</a:t>
            </a:r>
            <a:br>
              <a:rPr lang="ru-RU" sz="4800" dirty="0" smtClean="0"/>
            </a:br>
            <a:r>
              <a:rPr lang="ru-RU" sz="4800" dirty="0" smtClean="0"/>
              <a:t>биология .ЗОЖ.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357298"/>
            <a:ext cx="9144000" cy="550070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Каковы правила оказания первой помощи при солнечном ударе и его профилактика?</a:t>
            </a:r>
          </a:p>
          <a:p>
            <a:endParaRPr lang="ru-RU" sz="2800" dirty="0" smtClean="0"/>
          </a:p>
          <a:p>
            <a:r>
              <a:rPr lang="ru-RU" sz="3600" dirty="0" smtClean="0"/>
              <a:t>Ответ: </a:t>
            </a:r>
            <a:r>
              <a:rPr lang="ru-RU" sz="2800" dirty="0" smtClean="0"/>
              <a:t>Пострадавшего переносят в прохладное место, освобождают туго стягивающую одежду, дают прохладное питье, обворачивают мокрой простыней. Солнечные процедуры полезны утром, нельзя находиться  на солнце долго, голова должна быть прикрыта головным убором. 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5001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00174"/>
            <a:ext cx="9144000" cy="535782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Как оказать первую помощь при химическом ожоге кожи?</a:t>
            </a:r>
          </a:p>
          <a:p>
            <a:endParaRPr lang="ru-RU" sz="3200" dirty="0" smtClean="0"/>
          </a:p>
          <a:p>
            <a:r>
              <a:rPr lang="ru-RU" sz="3200" dirty="0" smtClean="0"/>
              <a:t>ОТВЕТ: Если ожог вызван кислотой, то следует обработать этот участок питьевой водой. А если щелочью-то сильно разбавленной уксусной кислотой. Пораженную кожу следует промыть струей воды в течении 15 минут. Затем на поверхность кожи наложить стерильную повязку.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ЗОЖ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357298"/>
            <a:ext cx="9144000" cy="5500702"/>
          </a:xfrm>
        </p:spPr>
        <p:txBody>
          <a:bodyPr/>
          <a:lstStyle/>
          <a:p>
            <a:r>
              <a:rPr lang="ru-RU" dirty="0" smtClean="0"/>
              <a:t>Каковы правила оказания первой помощи при ожогах кипятком? Можно ли смазывать кожу растительным маслом  или прижигать ее раствором йода?</a:t>
            </a:r>
          </a:p>
          <a:p>
            <a:endParaRPr lang="ru-RU" dirty="0" smtClean="0"/>
          </a:p>
          <a:p>
            <a:r>
              <a:rPr lang="ru-RU" dirty="0" smtClean="0"/>
              <a:t>ОТВЕТ: Обожженные  участки кожи обливают холодной водой, освободив их от одежды. Затем накладывают стерильную повязку. Нельзя использовать растительное масло и раствор йода , т.к. они усиливают ощущение боли и замедляют заживание ран.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ЗОЖ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357298"/>
            <a:ext cx="9144000" cy="5500702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Каковы признаки обморожения и правила оказания первой помощи?</a:t>
            </a:r>
          </a:p>
          <a:p>
            <a:r>
              <a:rPr lang="ru-RU" dirty="0" smtClean="0"/>
              <a:t>ОТВЕТ: При обморожении кожа бледнеет , затем  теряет чувствительность, потом мертвеет. При переохлаждении больного следует внести в теплое помещение , снять холодную одежду , укутать, дать обильное теплое питье.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ЗОЖ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Каковы меры профилактики кишечных заболеваний</a:t>
            </a:r>
          </a:p>
          <a:p>
            <a:r>
              <a:rPr lang="ru-RU" dirty="0" err="1" smtClean="0"/>
              <a:t>Ответ:Мыть</a:t>
            </a:r>
            <a:r>
              <a:rPr lang="ru-RU" dirty="0" smtClean="0"/>
              <a:t> руки перед </a:t>
            </a:r>
            <a:r>
              <a:rPr lang="ru-RU" dirty="0" err="1" smtClean="0"/>
              <a:t>едой.Овощи</a:t>
            </a:r>
            <a:r>
              <a:rPr lang="ru-RU" dirty="0" smtClean="0"/>
              <a:t> и фрукты мыть под проточной </a:t>
            </a:r>
            <a:r>
              <a:rPr lang="ru-RU" dirty="0" err="1" smtClean="0"/>
              <a:t>водой,не</a:t>
            </a:r>
            <a:r>
              <a:rPr lang="ru-RU" dirty="0" smtClean="0"/>
              <a:t> пить сырую воду.</a:t>
            </a:r>
          </a:p>
          <a:p>
            <a:r>
              <a:rPr lang="ru-RU" dirty="0" smtClean="0"/>
              <a:t>Приготовленные продукты питания необходимо</a:t>
            </a:r>
          </a:p>
          <a:p>
            <a:r>
              <a:rPr lang="ru-RU" dirty="0" smtClean="0"/>
              <a:t> держать </a:t>
            </a:r>
            <a:r>
              <a:rPr lang="ru-RU" dirty="0" err="1" smtClean="0"/>
              <a:t>закрытыми,чтобы</a:t>
            </a:r>
            <a:r>
              <a:rPr lang="ru-RU" dirty="0" smtClean="0"/>
              <a:t> на них не попадала</a:t>
            </a:r>
          </a:p>
          <a:p>
            <a:r>
              <a:rPr lang="ru-RU" dirty="0" smtClean="0"/>
              <a:t>пыль или </a:t>
            </a:r>
            <a:r>
              <a:rPr lang="ru-RU" dirty="0" err="1" smtClean="0"/>
              <a:t>насекомые.В</a:t>
            </a:r>
            <a:r>
              <a:rPr lang="ru-RU" dirty="0" smtClean="0"/>
              <a:t> пищу употреблять хорошо</a:t>
            </a:r>
          </a:p>
          <a:p>
            <a:r>
              <a:rPr lang="ru-RU" dirty="0" smtClean="0"/>
              <a:t>прожаренные рыбу и мясо.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ЗОЖ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Каковы меры профилактики глистных заболеваний.</a:t>
            </a:r>
          </a:p>
          <a:p>
            <a:r>
              <a:rPr lang="ru-RU" dirty="0" smtClean="0"/>
              <a:t>Ответ : Необходимо соблюдать правила личной гигиены : мыть руки перед едой , не пить сырую воду из открытых  источников ,  тщательно мыть овощи и </a:t>
            </a:r>
          </a:p>
          <a:p>
            <a:r>
              <a:rPr lang="ru-RU" dirty="0" smtClean="0"/>
              <a:t>Фрукты . Нельзя употреблять сырое или плохо прожаренное мясо , сырая рыба также может стать источником заражения.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ЗОЖ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Объясните,почему</a:t>
            </a:r>
            <a:r>
              <a:rPr lang="ru-RU" dirty="0" smtClean="0"/>
              <a:t> при оказании медицинской</a:t>
            </a:r>
          </a:p>
          <a:p>
            <a:r>
              <a:rPr lang="ru-RU" dirty="0" smtClean="0"/>
              <a:t> помощи для обработки ран используют раствор</a:t>
            </a:r>
          </a:p>
          <a:p>
            <a:r>
              <a:rPr lang="ru-RU" dirty="0" smtClean="0"/>
              <a:t>перекиси водорода.</a:t>
            </a:r>
          </a:p>
          <a:p>
            <a:r>
              <a:rPr lang="ru-RU" dirty="0" err="1" smtClean="0"/>
              <a:t>Ответ:Живые</a:t>
            </a:r>
            <a:r>
              <a:rPr lang="ru-RU" dirty="0" smtClean="0"/>
              <a:t> клетки содержат фермент </a:t>
            </a:r>
            <a:r>
              <a:rPr lang="ru-RU" dirty="0" err="1" smtClean="0"/>
              <a:t>каталазу,которая</a:t>
            </a:r>
            <a:r>
              <a:rPr lang="ru-RU" dirty="0" smtClean="0"/>
              <a:t> расщепляет перекись водорода на воду и кислород ;атомарный </a:t>
            </a:r>
            <a:r>
              <a:rPr lang="ru-RU" dirty="0" err="1" smtClean="0"/>
              <a:t>кислородобезаражи</a:t>
            </a:r>
            <a:endParaRPr lang="ru-RU" dirty="0" smtClean="0"/>
          </a:p>
          <a:p>
            <a:r>
              <a:rPr lang="ru-RU" dirty="0" err="1" smtClean="0"/>
              <a:t>вает</a:t>
            </a:r>
            <a:r>
              <a:rPr lang="ru-RU" dirty="0" smtClean="0"/>
              <a:t> </a:t>
            </a:r>
            <a:r>
              <a:rPr lang="ru-RU" dirty="0" err="1" smtClean="0"/>
              <a:t>рану,а</a:t>
            </a:r>
            <a:r>
              <a:rPr lang="ru-RU" dirty="0" smtClean="0"/>
              <a:t> вода смывает микроорганизмы.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</TotalTime>
  <Words>512</Words>
  <Application>Microsoft Office PowerPoint</Application>
  <PresentationFormat>Экран (4:3)</PresentationFormat>
  <Paragraphs>66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                             </vt:lpstr>
      <vt:lpstr>       </vt:lpstr>
      <vt:lpstr>Подготовка к ЕГЭ биология .ЗОЖ.</vt:lpstr>
      <vt:lpstr> </vt:lpstr>
      <vt:lpstr>   ЗОЖ  </vt:lpstr>
      <vt:lpstr>ЗОЖ</vt:lpstr>
      <vt:lpstr>ЗОЖ</vt:lpstr>
      <vt:lpstr>ЗОЖ</vt:lpstr>
      <vt:lpstr>ЗОЖ</vt:lpstr>
      <vt:lpstr>ЗОЖ</vt:lpstr>
      <vt:lpstr>ЗОЖ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Отравление</dc:title>
  <dc:creator>КОМП</dc:creator>
  <cp:lastModifiedBy>Admin</cp:lastModifiedBy>
  <cp:revision>40</cp:revision>
  <dcterms:created xsi:type="dcterms:W3CDTF">2013-03-25T09:57:54Z</dcterms:created>
  <dcterms:modified xsi:type="dcterms:W3CDTF">2013-05-19T19:24:52Z</dcterms:modified>
</cp:coreProperties>
</file>