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7" r:id="rId5"/>
    <p:sldId id="268" r:id="rId6"/>
    <p:sldId id="269" r:id="rId7"/>
    <p:sldId id="270" r:id="rId8"/>
    <p:sldId id="27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2A40-FAF7-4994-8ED5-FFD730B0CECD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ABB-0570-4954-B8F0-44590BEB9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3714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5C8E-905D-4F40-8288-E759871EEDE6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D79F-FDB2-4722-B3A3-B1EE54776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2373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16E4-4EE0-4ACD-B3E3-A0EE90F4B973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A8B7-BB64-4D80-A286-4BEB56644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71345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C63B-082D-4392-9144-BB397F7E1FE8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1AC-7FE0-4A63-99DB-B31E8F878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7358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ADC-5738-4007-80C0-3E75117B50ED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0DC7-0D24-42C7-AEA4-6B8A0D17F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8292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5053-4FEE-4EF5-AC80-E7E6B3DE30E7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1736-2C8D-42AE-8F66-CDD8A5C8D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44562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F62-FAEF-4B35-81DF-FC992B7C3B4D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4A9C-A338-4302-8587-3A03FD8A5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457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E158-189A-4717-81F1-90E750C68402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2089-D64A-4549-8D7B-14BFC8798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90381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8F1D-4C62-41B2-8473-ABD0676D9626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122-F138-415C-9AA4-D918FB509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62182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CECD-78C2-47F7-BC45-58BDE4390E86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2CD3-D8EF-4E92-8A8E-622EF3330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636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4311-FC26-45EE-886E-DACC61302AF2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C4E-34F1-442A-ABCD-6D7867F41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70408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714C8-227D-45C9-B932-7202156D3FA5}" type="datetimeFigureOut">
              <a:rPr lang="ru-RU"/>
              <a:pPr>
                <a:defRPr/>
              </a:pPr>
              <a:t>29.12.2014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C3854-C5AE-487E-8E01-91B08C61F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852936"/>
            <a:ext cx="5637213" cy="882650"/>
          </a:xfrm>
        </p:spPr>
        <p:txBody>
          <a:bodyPr/>
          <a:lstStyle/>
          <a:p>
            <a:pPr algn="ctr"/>
            <a:r>
              <a:rPr lang="ru-RU" sz="3200" dirty="0" smtClean="0"/>
              <a:t>(1840-1893)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5153"/>
            <a:ext cx="5554619" cy="216024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  Пётр Ильич Чайковский</a:t>
            </a:r>
            <a:endParaRPr lang="ru-RU" dirty="0"/>
          </a:p>
        </p:txBody>
      </p:sp>
      <p:pic>
        <p:nvPicPr>
          <p:cNvPr id="5124" name="Picture 2" descr="F:\Чайковский\002-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4714907" cy="6000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184731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4876" y="500042"/>
            <a:ext cx="4143404" cy="592935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 smtClean="0"/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 smtClean="0"/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В наше время одним из самых престижных исполнительских конкурсов </a:t>
            </a:r>
            <a:r>
              <a:rPr lang="ru-RU" dirty="0" smtClean="0"/>
              <a:t>является Международный конкурс имени 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 П. И. Чайковского, который проводится в Москве с 1958 года раз в четыре года. 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714908" cy="59515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1071546"/>
            <a:ext cx="7786742" cy="5024451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Петр Ильич Чайковский родился 25 апреля 1840 года в Воткинске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семье директора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Воткинского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завода. Впечатлительный ребенок чутко постигал окружающие его природу и быт : с детства на всю жизнь он проникся глубокой привязанностью к родине впитал в себя народные песни.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Picture 4" descr="C:\Users\Людмила\Desktop\фото Воткинс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643502" cy="3571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  <p:pic>
        <p:nvPicPr>
          <p:cNvPr id="11270" name="Picture 6" descr="дом Чайковских в Воткинс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857652" cy="3143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213128" cy="4912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семье родителей любили музыку</a:t>
            </a:r>
            <a:r>
              <a:rPr lang="en-US" dirty="0" smtClean="0"/>
              <a:t>,</a:t>
            </a:r>
            <a:r>
              <a:rPr lang="ru-RU" dirty="0" smtClean="0"/>
              <a:t> мать хорошо пела</a:t>
            </a:r>
            <a:r>
              <a:rPr lang="en-US" dirty="0" smtClean="0"/>
              <a:t>, </a:t>
            </a:r>
            <a:r>
              <a:rPr lang="ru-RU" dirty="0" smtClean="0"/>
              <a:t>играла на фортепиано</a:t>
            </a:r>
            <a:r>
              <a:rPr lang="en-US" dirty="0" smtClean="0"/>
              <a:t>,</a:t>
            </a:r>
            <a:r>
              <a:rPr lang="ru-RU" dirty="0" smtClean="0"/>
              <a:t> в доме нередко проводились музыкальные вечера. Способности к музыке проявились у Чайковского рано : в пять лет он начал играть на фортепиано</a:t>
            </a:r>
            <a:r>
              <a:rPr lang="en-US" dirty="0" smtClean="0"/>
              <a:t>,</a:t>
            </a:r>
            <a:r>
              <a:rPr lang="ru-RU" dirty="0" smtClean="0"/>
              <a:t> а в восемь лет читал ноты и записывал свои музыкальные впечатления.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00528" cy="56436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63500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214942" y="928670"/>
            <a:ext cx="3714776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десятилетнем возрасте Чайковский был оторван от </a:t>
            </a:r>
            <a:r>
              <a:rPr lang="ru-RU" dirty="0" smtClean="0"/>
              <a:t>семьи: </a:t>
            </a:r>
            <a:r>
              <a:rPr lang="ru-RU" dirty="0" smtClean="0"/>
              <a:t>родители отдали его в </a:t>
            </a:r>
            <a:r>
              <a:rPr lang="ru-RU" dirty="0" smtClean="0"/>
              <a:t>привилегированное </a:t>
            </a:r>
            <a:r>
              <a:rPr lang="ru-RU" dirty="0" smtClean="0"/>
              <a:t>учебное заведение – в Училище  правоведения в </a:t>
            </a:r>
            <a:r>
              <a:rPr lang="ru-RU" dirty="0" smtClean="0"/>
              <a:t>Петербурге. </a:t>
            </a:r>
            <a:r>
              <a:rPr lang="ru-RU" dirty="0" smtClean="0"/>
              <a:t>Он окончил училище в 1862 году.</a:t>
            </a:r>
            <a:endParaRPr lang="ru-RU" dirty="0"/>
          </a:p>
        </p:txBody>
      </p:sp>
      <p:pic>
        <p:nvPicPr>
          <p:cNvPr id="1026" name="Picture 2" descr="Булла К. К., Императорское училище правоведения. 191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836712"/>
            <a:ext cx="5857884" cy="56436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429256" y="731520"/>
            <a:ext cx="3714744" cy="46263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1862 году он поступил в Петербургскую консерваторию. Блестяще её окончив в 1865 </a:t>
            </a:r>
            <a:r>
              <a:rPr lang="ru-RU" dirty="0" smtClean="0"/>
              <a:t>году</a:t>
            </a:r>
            <a:r>
              <a:rPr lang="en-US" dirty="0" smtClean="0"/>
              <a:t>, </a:t>
            </a:r>
            <a:r>
              <a:rPr lang="ru-RU" dirty="0" smtClean="0"/>
              <a:t>Чайковский с 1866 года жил в Москве и преподавал теорию музыки в Московской консерватории.</a:t>
            </a:r>
            <a:endParaRPr lang="ru-RU" dirty="0"/>
          </a:p>
        </p:txBody>
      </p:sp>
      <p:pic>
        <p:nvPicPr>
          <p:cNvPr id="25606" name="Picture 6" descr="http://www.tdnn.ru/img/news_preview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5500694" cy="56436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357818" y="731520"/>
            <a:ext cx="3786182" cy="47691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Жизнь Чайковского в дальнейшем- это его </a:t>
            </a:r>
            <a:r>
              <a:rPr lang="ru-RU" dirty="0" smtClean="0"/>
              <a:t>творчество. </a:t>
            </a:r>
            <a:r>
              <a:rPr lang="ru-RU" dirty="0" smtClean="0"/>
              <a:t>Музыка не была для него барским развлечением на досуге. Как только он отдался композиторскому творчеству</a:t>
            </a:r>
            <a:r>
              <a:rPr lang="en-US" dirty="0" smtClean="0"/>
              <a:t>, </a:t>
            </a:r>
            <a:r>
              <a:rPr lang="ru-RU" dirty="0" smtClean="0"/>
              <a:t>оно стало для него делом жизни</a:t>
            </a:r>
            <a:endParaRPr lang="ru-RU" dirty="0"/>
          </a:p>
        </p:txBody>
      </p:sp>
      <p:pic>
        <p:nvPicPr>
          <p:cNvPr id="26626" name="Picture 2" descr="http://easysmart.ru/img/full/2-Pianino-dlya-rebenk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572132" cy="59293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286380" y="731520"/>
            <a:ext cx="3857620" cy="5269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Чайковский стал первым из русских композиторов</a:t>
            </a:r>
            <a:r>
              <a:rPr lang="en-US" dirty="0" smtClean="0"/>
              <a:t>,</a:t>
            </a:r>
            <a:r>
              <a:rPr lang="ru-RU" dirty="0" smtClean="0"/>
              <a:t> который еще при жизни добился мировой славы. Регулярно занимаясь </a:t>
            </a:r>
            <a:r>
              <a:rPr lang="ru-RU" dirty="0" smtClean="0"/>
              <a:t>дирижированием</a:t>
            </a:r>
            <a:r>
              <a:rPr lang="en-US" dirty="0" smtClean="0"/>
              <a:t>, </a:t>
            </a:r>
            <a:r>
              <a:rPr lang="ru-RU" dirty="0" smtClean="0"/>
              <a:t>в конце 1887- начале 1888 года он совершает первое европейское турне как дирижер.</a:t>
            </a:r>
            <a:endParaRPr lang="ru-RU" dirty="0"/>
          </a:p>
        </p:txBody>
      </p:sp>
      <p:pic>
        <p:nvPicPr>
          <p:cNvPr id="27650" name="Picture 2" descr="http://gorod-chaikovskiy.ru/uploads/posts/2013-02/1360069462_73033158_247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285728"/>
            <a:ext cx="6000760" cy="5715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29190" y="571480"/>
            <a:ext cx="4214810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доме на окраине старинного Клина П. И. Чайковский поселился 5 мая 1892 года и прожил последние семнадцать месяцев своей жизни В Клину по инициативе  брата композитора Модеста Ильича Чайковского в 1894 году был основан музей. Этот дом хранит не только память о великом композиторе</a:t>
            </a:r>
            <a:r>
              <a:rPr lang="en-US" dirty="0" smtClean="0"/>
              <a:t>, </a:t>
            </a:r>
            <a:r>
              <a:rPr lang="ru-RU" dirty="0" smtClean="0"/>
              <a:t>но и его архив</a:t>
            </a:r>
            <a:r>
              <a:rPr lang="en-US" dirty="0" smtClean="0"/>
              <a:t>,</a:t>
            </a:r>
            <a:r>
              <a:rPr lang="ru-RU" dirty="0" smtClean="0"/>
              <a:t> личные вещи и рояль. </a:t>
            </a:r>
            <a:endParaRPr lang="ru-RU" dirty="0"/>
          </a:p>
        </p:txBody>
      </p:sp>
      <p:pic>
        <p:nvPicPr>
          <p:cNvPr id="28674" name="Picture 2" descr="http://img-fotki.yandex.ru/get/15/sergeeva-juliya.0/0_6b55_b3c416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5072066" cy="55721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Конец жизни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3"/>
          </p:nvPr>
        </p:nvSpPr>
        <p:spPr>
          <a:xfrm>
            <a:off x="4786314" y="1428737"/>
            <a:ext cx="3857652" cy="473711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Скончался в 3 часа пополуночи 25 октября (6 ноября по новому стилю) 1893 года от холеры «неожиданно и безвременно»</a:t>
            </a:r>
          </a:p>
          <a:p>
            <a:pPr>
              <a:buNone/>
            </a:pPr>
            <a:r>
              <a:rPr lang="ru-RU" sz="2400" dirty="0" smtClean="0"/>
              <a:t>  Похоронен в Александро-Невской лавре в Некрополе мастеров искусств.</a:t>
            </a:r>
          </a:p>
        </p:txBody>
      </p:sp>
      <p:pic>
        <p:nvPicPr>
          <p:cNvPr id="4098" name="Picture 2" descr="C:\Users\Людмила\Desktop\надгробие на могиле Чайковског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072066" cy="58579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361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Georgia</vt:lpstr>
      <vt:lpstr>Trebuchet MS</vt:lpstr>
      <vt:lpstr>Воздушный поток</vt:lpstr>
      <vt:lpstr>  Пётр Ильич Чайковский</vt:lpstr>
      <vt:lpstr>Детство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жизни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Ильич Чайковский</dc:title>
  <dc:creator>Рома</dc:creator>
  <cp:lastModifiedBy>BIGDADDY</cp:lastModifiedBy>
  <cp:revision>26</cp:revision>
  <dcterms:created xsi:type="dcterms:W3CDTF">2012-10-12T15:38:42Z</dcterms:created>
  <dcterms:modified xsi:type="dcterms:W3CDTF">2014-12-29T17:24:47Z</dcterms:modified>
</cp:coreProperties>
</file>