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926D-2296-4FF1-A78A-6409E3B3C26C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780B-BC29-4799-9568-64A11139B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926D-2296-4FF1-A78A-6409E3B3C26C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780B-BC29-4799-9568-64A11139B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926D-2296-4FF1-A78A-6409E3B3C26C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780B-BC29-4799-9568-64A11139B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926D-2296-4FF1-A78A-6409E3B3C26C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780B-BC29-4799-9568-64A11139B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926D-2296-4FF1-A78A-6409E3B3C26C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780B-BC29-4799-9568-64A11139B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926D-2296-4FF1-A78A-6409E3B3C26C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780B-BC29-4799-9568-64A11139B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926D-2296-4FF1-A78A-6409E3B3C26C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780B-BC29-4799-9568-64A11139B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926D-2296-4FF1-A78A-6409E3B3C26C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780B-BC29-4799-9568-64A11139B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926D-2296-4FF1-A78A-6409E3B3C26C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780B-BC29-4799-9568-64A11139B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926D-2296-4FF1-A78A-6409E3B3C26C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780B-BC29-4799-9568-64A11139B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926D-2296-4FF1-A78A-6409E3B3C26C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780B-BC29-4799-9568-64A11139B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E926D-2296-4FF1-A78A-6409E3B3C26C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D780B-BC29-4799-9568-64A11139B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0"/>
            <a:ext cx="78581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Замечательный цветок, </a:t>
            </a:r>
            <a:endParaRPr lang="ru-RU" sz="40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Словно яркий огонёк. </a:t>
            </a:r>
            <a:endParaRPr lang="ru-RU" sz="40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Пышный, важный, словно пан, </a:t>
            </a:r>
            <a:endParaRPr lang="ru-RU" sz="40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Нежный бархатный … </a:t>
            </a:r>
          </a:p>
        </p:txBody>
      </p:sp>
      <p:pic>
        <p:nvPicPr>
          <p:cNvPr id="1027" name="Picture 3" descr="E:\1класс\1 класс технология\1258027737_3d-wallpapers-collection-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2571744"/>
            <a:ext cx="5950442" cy="371477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Касаткина Елена Владимировна, учитель начальных классов ГБОУ СОШ №122</a:t>
            </a:r>
          </a:p>
          <a:p>
            <a:r>
              <a:rPr lang="ru-RU" dirty="0" smtClean="0"/>
              <a:t>                                                                   г. Санкт-Петербург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188640"/>
            <a:ext cx="6006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Организация рабочего места.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1124744"/>
            <a:ext cx="741682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eriod"/>
            </a:pPr>
            <a:r>
              <a:rPr lang="ru-RU" sz="5400" dirty="0" smtClean="0">
                <a:solidFill>
                  <a:srgbClr val="0070C0"/>
                </a:solidFill>
              </a:rPr>
              <a:t>Основа – картон</a:t>
            </a:r>
          </a:p>
          <a:p>
            <a:pPr marL="742950" indent="-742950">
              <a:buAutoNum type="arabicPeriod"/>
            </a:pPr>
            <a:r>
              <a:rPr lang="ru-RU" sz="5400" dirty="0" smtClean="0">
                <a:solidFill>
                  <a:srgbClr val="0070C0"/>
                </a:solidFill>
              </a:rPr>
              <a:t>Карандаш, линейка </a:t>
            </a:r>
          </a:p>
          <a:p>
            <a:pPr marL="742950" indent="-742950">
              <a:buAutoNum type="arabicPeriod"/>
            </a:pPr>
            <a:r>
              <a:rPr lang="ru-RU" sz="5400" dirty="0" smtClean="0">
                <a:solidFill>
                  <a:srgbClr val="0070C0"/>
                </a:solidFill>
              </a:rPr>
              <a:t>Цветная бумага</a:t>
            </a:r>
          </a:p>
          <a:p>
            <a:pPr marL="742950" indent="-742950">
              <a:buAutoNum type="arabicPeriod"/>
            </a:pPr>
            <a:r>
              <a:rPr lang="ru-RU" sz="5400" dirty="0" smtClean="0">
                <a:solidFill>
                  <a:srgbClr val="0070C0"/>
                </a:solidFill>
              </a:rPr>
              <a:t>Ножницы</a:t>
            </a:r>
          </a:p>
          <a:p>
            <a:pPr marL="742950" indent="-742950">
              <a:buAutoNum type="arabicPeriod"/>
            </a:pPr>
            <a:r>
              <a:rPr lang="ru-RU" sz="5400" dirty="0" smtClean="0">
                <a:solidFill>
                  <a:srgbClr val="0070C0"/>
                </a:solidFill>
              </a:rPr>
              <a:t>Клей</a:t>
            </a:r>
          </a:p>
          <a:p>
            <a:pPr marL="742950" indent="-742950">
              <a:buAutoNum type="arabicPeriod"/>
            </a:pPr>
            <a:r>
              <a:rPr lang="ru-RU" sz="5400" dirty="0" smtClean="0">
                <a:solidFill>
                  <a:srgbClr val="0070C0"/>
                </a:solidFill>
              </a:rPr>
              <a:t>Тряпочка </a:t>
            </a:r>
            <a:endParaRPr lang="ru-RU" sz="5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44012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Цветок – цветная бумага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1214422"/>
            <a:ext cx="7858180" cy="35004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9058" y="857232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16 см</a:t>
            </a:r>
            <a:endParaRPr lang="ru-RU" sz="2000" dirty="0"/>
          </a:p>
        </p:txBody>
      </p:sp>
      <p:pic>
        <p:nvPicPr>
          <p:cNvPr id="6" name="Picture 2" descr="D:\Документы\мама\картинки Яндекс\5078.jpg"/>
          <p:cNvPicPr>
            <a:picLocks noChangeAspect="1" noChangeArrowheads="1"/>
          </p:cNvPicPr>
          <p:nvPr/>
        </p:nvPicPr>
        <p:blipFill>
          <a:blip r:embed="rId2" cstate="print"/>
          <a:srcRect l="3129" t="38660" r="3129" b="42440"/>
          <a:stretch>
            <a:fillRect/>
          </a:stretch>
        </p:blipFill>
        <p:spPr bwMode="auto">
          <a:xfrm>
            <a:off x="857224" y="1428736"/>
            <a:ext cx="8286776" cy="857256"/>
          </a:xfrm>
          <a:prstGeom prst="rect">
            <a:avLst/>
          </a:prstGeom>
          <a:noFill/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6286512" y="1214422"/>
            <a:ext cx="0" cy="2160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286512" y="4429132"/>
            <a:ext cx="0" cy="2160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D:\Документы\мама\картинки Яндекс\5078.jpg"/>
          <p:cNvPicPr>
            <a:picLocks noChangeAspect="1" noChangeArrowheads="1"/>
          </p:cNvPicPr>
          <p:nvPr/>
        </p:nvPicPr>
        <p:blipFill>
          <a:blip r:embed="rId2" cstate="print"/>
          <a:srcRect l="3129" t="38660" r="3129" b="42440"/>
          <a:stretch>
            <a:fillRect/>
          </a:stretch>
        </p:blipFill>
        <p:spPr bwMode="auto">
          <a:xfrm>
            <a:off x="857224" y="4714884"/>
            <a:ext cx="8286776" cy="857256"/>
          </a:xfrm>
          <a:prstGeom prst="rect">
            <a:avLst/>
          </a:prstGeom>
          <a:noFill/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6286512" y="1214422"/>
            <a:ext cx="0" cy="331236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D:\Документы\мама\картинки Яндекс\5078.jpg"/>
          <p:cNvPicPr>
            <a:picLocks noChangeAspect="1" noChangeArrowheads="1"/>
          </p:cNvPicPr>
          <p:nvPr/>
        </p:nvPicPr>
        <p:blipFill>
          <a:blip r:embed="rId2" cstate="print"/>
          <a:srcRect l="3129" t="38660" r="3129" b="42440"/>
          <a:stretch>
            <a:fillRect/>
          </a:stretch>
        </p:blipFill>
        <p:spPr bwMode="auto">
          <a:xfrm rot="5400000">
            <a:off x="-2666038" y="4023304"/>
            <a:ext cx="6480720" cy="72008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 rot="5400000">
            <a:off x="872982" y="1555854"/>
            <a:ext cx="654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6 см</a:t>
            </a:r>
            <a:endParaRPr lang="ru-RU" sz="20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0800000">
            <a:off x="928662" y="3857628"/>
            <a:ext cx="281192" cy="1311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0800000">
            <a:off x="6286512" y="3857628"/>
            <a:ext cx="281192" cy="1311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D:\Документы\мама\картинки Яндекс\5078.jpg"/>
          <p:cNvPicPr>
            <a:picLocks noChangeAspect="1" noChangeArrowheads="1"/>
          </p:cNvPicPr>
          <p:nvPr/>
        </p:nvPicPr>
        <p:blipFill>
          <a:blip r:embed="rId2" cstate="print"/>
          <a:srcRect l="3129" t="38660" r="3129" b="42440"/>
          <a:stretch>
            <a:fillRect/>
          </a:stretch>
        </p:blipFill>
        <p:spPr bwMode="auto">
          <a:xfrm rot="5400000">
            <a:off x="2620374" y="3951866"/>
            <a:ext cx="6480720" cy="720080"/>
          </a:xfrm>
          <a:prstGeom prst="rect">
            <a:avLst/>
          </a:prstGeom>
          <a:noFill/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928662" y="3857628"/>
            <a:ext cx="535785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428604"/>
            <a:ext cx="7929618" cy="3714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>
            <a:stCxn id="3" idx="0"/>
            <a:endCxn id="3" idx="2"/>
          </p:cNvCxnSpPr>
          <p:nvPr/>
        </p:nvCxnSpPr>
        <p:spPr>
          <a:xfrm rot="16200000" flipH="1">
            <a:off x="2607455" y="2285992"/>
            <a:ext cx="3714776" cy="1588"/>
          </a:xfrm>
          <a:prstGeom prst="line">
            <a:avLst/>
          </a:prstGeom>
          <a:ln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572266" y="2285198"/>
            <a:ext cx="3714776" cy="1588"/>
          </a:xfrm>
          <a:prstGeom prst="line">
            <a:avLst/>
          </a:prstGeom>
          <a:ln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4644232" y="2285198"/>
            <a:ext cx="3714776" cy="1588"/>
          </a:xfrm>
          <a:prstGeom prst="line">
            <a:avLst/>
          </a:prstGeom>
          <a:ln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28662" y="4500570"/>
            <a:ext cx="3151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1. Сложить гармошкой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928662" y="5143512"/>
            <a:ext cx="42757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2. Склеить не цветную сторону.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1802" y="785794"/>
            <a:ext cx="3214710" cy="43577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 rot="16200000">
            <a:off x="2066303" y="2787614"/>
            <a:ext cx="1329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корешок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7" name="Дуга 6"/>
          <p:cNvSpPr/>
          <p:nvPr/>
        </p:nvSpPr>
        <p:spPr>
          <a:xfrm rot="11392804" flipH="1">
            <a:off x="2834047" y="1773159"/>
            <a:ext cx="3472102" cy="3357586"/>
          </a:xfrm>
          <a:prstGeom prst="arc">
            <a:avLst>
              <a:gd name="adj1" fmla="val 16820326"/>
              <a:gd name="adj2" fmla="val 613116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071802" y="785794"/>
            <a:ext cx="1644214" cy="120304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4716016" y="764704"/>
            <a:ext cx="1584176" cy="122413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44103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Стебель – зелёная бумага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1484784"/>
            <a:ext cx="6912768" cy="22322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067944" y="980728"/>
            <a:ext cx="833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15см</a:t>
            </a:r>
            <a:endParaRPr lang="ru-RU" sz="2400" dirty="0"/>
          </a:p>
        </p:txBody>
      </p:sp>
      <p:pic>
        <p:nvPicPr>
          <p:cNvPr id="5" name="Picture 2" descr="D:\Документы\мама\картинки Яндекс\5078.jpg"/>
          <p:cNvPicPr>
            <a:picLocks noChangeAspect="1" noChangeArrowheads="1"/>
          </p:cNvPicPr>
          <p:nvPr/>
        </p:nvPicPr>
        <p:blipFill>
          <a:blip r:embed="rId2" cstate="print"/>
          <a:srcRect l="3129" t="38660" r="3129" b="42440"/>
          <a:stretch>
            <a:fillRect/>
          </a:stretch>
        </p:blipFill>
        <p:spPr bwMode="auto">
          <a:xfrm>
            <a:off x="1043608" y="1628800"/>
            <a:ext cx="7992888" cy="720080"/>
          </a:xfrm>
          <a:prstGeom prst="rect">
            <a:avLst/>
          </a:prstGeom>
          <a:noFill/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5004048" y="1484784"/>
            <a:ext cx="0" cy="2880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D:\Документы\мама\картинки Яндекс\5078.jpg"/>
          <p:cNvPicPr>
            <a:picLocks noChangeAspect="1" noChangeArrowheads="1"/>
          </p:cNvPicPr>
          <p:nvPr/>
        </p:nvPicPr>
        <p:blipFill>
          <a:blip r:embed="rId2" cstate="print"/>
          <a:srcRect l="3129" t="38660" r="3129" b="42440"/>
          <a:stretch>
            <a:fillRect/>
          </a:stretch>
        </p:blipFill>
        <p:spPr bwMode="auto">
          <a:xfrm>
            <a:off x="1043608" y="3717032"/>
            <a:ext cx="7992888" cy="720080"/>
          </a:xfrm>
          <a:prstGeom prst="rect">
            <a:avLst/>
          </a:prstGeom>
          <a:noFill/>
        </p:spPr>
      </p:pic>
      <p:cxnSp>
        <p:nvCxnSpPr>
          <p:cNvPr id="9" name="Прямая соединительная линия 8"/>
          <p:cNvCxnSpPr/>
          <p:nvPr/>
        </p:nvCxnSpPr>
        <p:spPr>
          <a:xfrm flipV="1">
            <a:off x="5004048" y="3429000"/>
            <a:ext cx="0" cy="2880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004048" y="1484784"/>
            <a:ext cx="0" cy="21602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D:\Документы\мама\картинки Яндекс\5078.jpg"/>
          <p:cNvPicPr>
            <a:picLocks noChangeAspect="1" noChangeArrowheads="1"/>
          </p:cNvPicPr>
          <p:nvPr/>
        </p:nvPicPr>
        <p:blipFill>
          <a:blip r:embed="rId2" cstate="print"/>
          <a:srcRect l="3129" t="38660" r="3129" b="42440"/>
          <a:stretch>
            <a:fillRect/>
          </a:stretch>
        </p:blipFill>
        <p:spPr bwMode="auto">
          <a:xfrm rot="5400000">
            <a:off x="-1764704" y="3645024"/>
            <a:ext cx="5184576" cy="72008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 rot="5400000">
            <a:off x="1079261" y="1593147"/>
            <a:ext cx="678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1см</a:t>
            </a:r>
            <a:endParaRPr lang="ru-RU" sz="2400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 flipV="1">
            <a:off x="1187624" y="1916832"/>
            <a:ext cx="301712" cy="34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 flipV="1">
            <a:off x="4932040" y="1916832"/>
            <a:ext cx="301712" cy="34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 descr="D:\Документы\мама\картинки Яндекс\5078.jpg"/>
          <p:cNvPicPr>
            <a:picLocks noChangeAspect="1" noChangeArrowheads="1"/>
          </p:cNvPicPr>
          <p:nvPr/>
        </p:nvPicPr>
        <p:blipFill>
          <a:blip r:embed="rId2" cstate="print"/>
          <a:srcRect l="3129" t="38660" r="3129" b="42440"/>
          <a:stretch>
            <a:fillRect/>
          </a:stretch>
        </p:blipFill>
        <p:spPr bwMode="auto">
          <a:xfrm rot="5400000">
            <a:off x="1979712" y="3645024"/>
            <a:ext cx="5184576" cy="720080"/>
          </a:xfrm>
          <a:prstGeom prst="rect">
            <a:avLst/>
          </a:prstGeom>
          <a:noFill/>
        </p:spPr>
      </p:pic>
      <p:cxnSp>
        <p:nvCxnSpPr>
          <p:cNvPr id="20" name="Прямая соединительная линия 19"/>
          <p:cNvCxnSpPr/>
          <p:nvPr/>
        </p:nvCxnSpPr>
        <p:spPr>
          <a:xfrm>
            <a:off x="1187624" y="1916832"/>
            <a:ext cx="381642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1331640" y="4941168"/>
            <a:ext cx="468052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14" grpId="0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16632"/>
            <a:ext cx="42611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Листья – зелёная бумага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268760"/>
            <a:ext cx="6912768" cy="25922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851920" y="836712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11 см</a:t>
            </a:r>
            <a:endParaRPr lang="ru-RU" sz="2400" dirty="0"/>
          </a:p>
        </p:txBody>
      </p:sp>
      <p:pic>
        <p:nvPicPr>
          <p:cNvPr id="5" name="Picture 2" descr="D:\Документы\мама\картинки Яндекс\5078.jpg"/>
          <p:cNvPicPr>
            <a:picLocks noChangeAspect="1" noChangeArrowheads="1"/>
          </p:cNvPicPr>
          <p:nvPr/>
        </p:nvPicPr>
        <p:blipFill>
          <a:blip r:embed="rId2" cstate="print"/>
          <a:srcRect l="3129" t="38660" r="3129" b="42440"/>
          <a:stretch>
            <a:fillRect/>
          </a:stretch>
        </p:blipFill>
        <p:spPr bwMode="auto">
          <a:xfrm>
            <a:off x="971600" y="1484784"/>
            <a:ext cx="7992888" cy="720080"/>
          </a:xfrm>
          <a:prstGeom prst="rect">
            <a:avLst/>
          </a:prstGeom>
          <a:noFill/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4716016" y="1268760"/>
            <a:ext cx="0" cy="2880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D:\Документы\мама\картинки Яндекс\5078.jpg"/>
          <p:cNvPicPr>
            <a:picLocks noChangeAspect="1" noChangeArrowheads="1"/>
          </p:cNvPicPr>
          <p:nvPr/>
        </p:nvPicPr>
        <p:blipFill>
          <a:blip r:embed="rId2" cstate="print"/>
          <a:srcRect l="3129" t="38660" r="3129" b="42440"/>
          <a:stretch>
            <a:fillRect/>
          </a:stretch>
        </p:blipFill>
        <p:spPr bwMode="auto">
          <a:xfrm>
            <a:off x="971600" y="3861048"/>
            <a:ext cx="7992888" cy="720080"/>
          </a:xfrm>
          <a:prstGeom prst="rect">
            <a:avLst/>
          </a:prstGeom>
          <a:noFill/>
        </p:spPr>
      </p:pic>
      <p:cxnSp>
        <p:nvCxnSpPr>
          <p:cNvPr id="12" name="Прямая соединительная линия 11"/>
          <p:cNvCxnSpPr/>
          <p:nvPr/>
        </p:nvCxnSpPr>
        <p:spPr>
          <a:xfrm flipV="1">
            <a:off x="4716016" y="3573016"/>
            <a:ext cx="0" cy="2880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16016" y="1268760"/>
            <a:ext cx="0" cy="25202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D:\Документы\мама\картинки Яндекс\5078.jpg"/>
          <p:cNvPicPr>
            <a:picLocks noChangeAspect="1" noChangeArrowheads="1"/>
          </p:cNvPicPr>
          <p:nvPr/>
        </p:nvPicPr>
        <p:blipFill>
          <a:blip r:embed="rId2" cstate="print"/>
          <a:srcRect l="3129" t="38660" r="3129" b="42440"/>
          <a:stretch>
            <a:fillRect/>
          </a:stretch>
        </p:blipFill>
        <p:spPr bwMode="auto">
          <a:xfrm rot="5400000">
            <a:off x="-1836712" y="3429000"/>
            <a:ext cx="5184576" cy="72008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 rot="5400000">
            <a:off x="1044796" y="1555604"/>
            <a:ext cx="747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6 см</a:t>
            </a:r>
            <a:endParaRPr lang="ru-RU" sz="2400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115616" y="3429000"/>
            <a:ext cx="2880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716016" y="3429000"/>
            <a:ext cx="2880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 descr="D:\Документы\мама\картинки Яндекс\5078.jpg"/>
          <p:cNvPicPr>
            <a:picLocks noChangeAspect="1" noChangeArrowheads="1"/>
          </p:cNvPicPr>
          <p:nvPr/>
        </p:nvPicPr>
        <p:blipFill>
          <a:blip r:embed="rId2" cstate="print"/>
          <a:srcRect l="3129" t="38660" r="3129" b="42440"/>
          <a:stretch>
            <a:fillRect/>
          </a:stretch>
        </p:blipFill>
        <p:spPr bwMode="auto">
          <a:xfrm rot="5400000">
            <a:off x="1691680" y="3429000"/>
            <a:ext cx="5184576" cy="720080"/>
          </a:xfrm>
          <a:prstGeom prst="rect">
            <a:avLst/>
          </a:prstGeom>
          <a:noFill/>
        </p:spPr>
      </p:pic>
      <p:cxnSp>
        <p:nvCxnSpPr>
          <p:cNvPr id="23" name="Прямая соединительная линия 22"/>
          <p:cNvCxnSpPr/>
          <p:nvPr/>
        </p:nvCxnSpPr>
        <p:spPr>
          <a:xfrm>
            <a:off x="1115616" y="3429000"/>
            <a:ext cx="3600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1187624" y="4797152"/>
            <a:ext cx="5256584" cy="18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>
            <a:stCxn id="25" idx="1"/>
            <a:endCxn id="25" idx="3"/>
          </p:cNvCxnSpPr>
          <p:nvPr/>
        </p:nvCxnSpPr>
        <p:spPr>
          <a:xfrm>
            <a:off x="1187624" y="5697252"/>
            <a:ext cx="5256584" cy="0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16" grpId="0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692696"/>
            <a:ext cx="1728192" cy="48965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 rot="16200000">
            <a:off x="1619258" y="2781342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сгиб</a:t>
            </a:r>
            <a:endParaRPr lang="ru-RU" sz="2400" dirty="0"/>
          </a:p>
        </p:txBody>
      </p:sp>
      <p:sp>
        <p:nvSpPr>
          <p:cNvPr id="8" name="Полилиния 7"/>
          <p:cNvSpPr/>
          <p:nvPr/>
        </p:nvSpPr>
        <p:spPr>
          <a:xfrm>
            <a:off x="3203848" y="692696"/>
            <a:ext cx="871983" cy="4891596"/>
          </a:xfrm>
          <a:custGeom>
            <a:avLst/>
            <a:gdLst>
              <a:gd name="connsiteX0" fmla="*/ 0 w 807868"/>
              <a:gd name="connsiteY0" fmla="*/ 0 h 4891596"/>
              <a:gd name="connsiteX1" fmla="*/ 17756 w 807868"/>
              <a:gd name="connsiteY1" fmla="*/ 35511 h 4891596"/>
              <a:gd name="connsiteX2" fmla="*/ 106532 w 807868"/>
              <a:gd name="connsiteY2" fmla="*/ 115410 h 4891596"/>
              <a:gd name="connsiteX3" fmla="*/ 142043 w 807868"/>
              <a:gd name="connsiteY3" fmla="*/ 150921 h 4891596"/>
              <a:gd name="connsiteX4" fmla="*/ 177554 w 807868"/>
              <a:gd name="connsiteY4" fmla="*/ 195309 h 4891596"/>
              <a:gd name="connsiteX5" fmla="*/ 186431 w 807868"/>
              <a:gd name="connsiteY5" fmla="*/ 221942 h 4891596"/>
              <a:gd name="connsiteX6" fmla="*/ 221942 w 807868"/>
              <a:gd name="connsiteY6" fmla="*/ 257453 h 4891596"/>
              <a:gd name="connsiteX7" fmla="*/ 230820 w 807868"/>
              <a:gd name="connsiteY7" fmla="*/ 284086 h 4891596"/>
              <a:gd name="connsiteX8" fmla="*/ 266330 w 807868"/>
              <a:gd name="connsiteY8" fmla="*/ 337352 h 4891596"/>
              <a:gd name="connsiteX9" fmla="*/ 292963 w 807868"/>
              <a:gd name="connsiteY9" fmla="*/ 390618 h 4891596"/>
              <a:gd name="connsiteX10" fmla="*/ 301841 w 807868"/>
              <a:gd name="connsiteY10" fmla="*/ 417251 h 4891596"/>
              <a:gd name="connsiteX11" fmla="*/ 319596 w 807868"/>
              <a:gd name="connsiteY11" fmla="*/ 443884 h 4891596"/>
              <a:gd name="connsiteX12" fmla="*/ 328474 w 807868"/>
              <a:gd name="connsiteY12" fmla="*/ 470517 h 4891596"/>
              <a:gd name="connsiteX13" fmla="*/ 346229 w 807868"/>
              <a:gd name="connsiteY13" fmla="*/ 497150 h 4891596"/>
              <a:gd name="connsiteX14" fmla="*/ 363985 w 807868"/>
              <a:gd name="connsiteY14" fmla="*/ 550416 h 4891596"/>
              <a:gd name="connsiteX15" fmla="*/ 381740 w 807868"/>
              <a:gd name="connsiteY15" fmla="*/ 577049 h 4891596"/>
              <a:gd name="connsiteX16" fmla="*/ 390618 w 807868"/>
              <a:gd name="connsiteY16" fmla="*/ 603682 h 4891596"/>
              <a:gd name="connsiteX17" fmla="*/ 426128 w 807868"/>
              <a:gd name="connsiteY17" fmla="*/ 656948 h 4891596"/>
              <a:gd name="connsiteX18" fmla="*/ 452761 w 807868"/>
              <a:gd name="connsiteY18" fmla="*/ 710214 h 4891596"/>
              <a:gd name="connsiteX19" fmla="*/ 470517 w 807868"/>
              <a:gd name="connsiteY19" fmla="*/ 763480 h 4891596"/>
              <a:gd name="connsiteX20" fmla="*/ 488272 w 807868"/>
              <a:gd name="connsiteY20" fmla="*/ 790113 h 4891596"/>
              <a:gd name="connsiteX21" fmla="*/ 506027 w 807868"/>
              <a:gd name="connsiteY21" fmla="*/ 843379 h 4891596"/>
              <a:gd name="connsiteX22" fmla="*/ 541538 w 807868"/>
              <a:gd name="connsiteY22" fmla="*/ 949911 h 4891596"/>
              <a:gd name="connsiteX23" fmla="*/ 612559 w 807868"/>
              <a:gd name="connsiteY23" fmla="*/ 1162975 h 4891596"/>
              <a:gd name="connsiteX24" fmla="*/ 639192 w 807868"/>
              <a:gd name="connsiteY24" fmla="*/ 1242874 h 4891596"/>
              <a:gd name="connsiteX25" fmla="*/ 648070 w 807868"/>
              <a:gd name="connsiteY25" fmla="*/ 1269507 h 4891596"/>
              <a:gd name="connsiteX26" fmla="*/ 665825 w 807868"/>
              <a:gd name="connsiteY26" fmla="*/ 1340528 h 4891596"/>
              <a:gd name="connsiteX27" fmla="*/ 683581 w 807868"/>
              <a:gd name="connsiteY27" fmla="*/ 1402672 h 4891596"/>
              <a:gd name="connsiteX28" fmla="*/ 692458 w 807868"/>
              <a:gd name="connsiteY28" fmla="*/ 1429305 h 4891596"/>
              <a:gd name="connsiteX29" fmla="*/ 701336 w 807868"/>
              <a:gd name="connsiteY29" fmla="*/ 1464816 h 4891596"/>
              <a:gd name="connsiteX30" fmla="*/ 710214 w 807868"/>
              <a:gd name="connsiteY30" fmla="*/ 1491449 h 4891596"/>
              <a:gd name="connsiteX31" fmla="*/ 719091 w 807868"/>
              <a:gd name="connsiteY31" fmla="*/ 1526959 h 4891596"/>
              <a:gd name="connsiteX32" fmla="*/ 727969 w 807868"/>
              <a:gd name="connsiteY32" fmla="*/ 1571348 h 4891596"/>
              <a:gd name="connsiteX33" fmla="*/ 745724 w 807868"/>
              <a:gd name="connsiteY33" fmla="*/ 1624614 h 4891596"/>
              <a:gd name="connsiteX34" fmla="*/ 754602 w 807868"/>
              <a:gd name="connsiteY34" fmla="*/ 1660125 h 4891596"/>
              <a:gd name="connsiteX35" fmla="*/ 772357 w 807868"/>
              <a:gd name="connsiteY35" fmla="*/ 1713391 h 4891596"/>
              <a:gd name="connsiteX36" fmla="*/ 790113 w 807868"/>
              <a:gd name="connsiteY36" fmla="*/ 1784412 h 4891596"/>
              <a:gd name="connsiteX37" fmla="*/ 807868 w 807868"/>
              <a:gd name="connsiteY37" fmla="*/ 1882066 h 4891596"/>
              <a:gd name="connsiteX38" fmla="*/ 798990 w 807868"/>
              <a:gd name="connsiteY38" fmla="*/ 2814222 h 4891596"/>
              <a:gd name="connsiteX39" fmla="*/ 790113 w 807868"/>
              <a:gd name="connsiteY39" fmla="*/ 2894121 h 4891596"/>
              <a:gd name="connsiteX40" fmla="*/ 772357 w 807868"/>
              <a:gd name="connsiteY40" fmla="*/ 3045041 h 4891596"/>
              <a:gd name="connsiteX41" fmla="*/ 754602 w 807868"/>
              <a:gd name="connsiteY41" fmla="*/ 3204839 h 4891596"/>
              <a:gd name="connsiteX42" fmla="*/ 745724 w 807868"/>
              <a:gd name="connsiteY42" fmla="*/ 3249227 h 4891596"/>
              <a:gd name="connsiteX43" fmla="*/ 736847 w 807868"/>
              <a:gd name="connsiteY43" fmla="*/ 3311371 h 4891596"/>
              <a:gd name="connsiteX44" fmla="*/ 710214 w 807868"/>
              <a:gd name="connsiteY44" fmla="*/ 3409025 h 4891596"/>
              <a:gd name="connsiteX45" fmla="*/ 692458 w 807868"/>
              <a:gd name="connsiteY45" fmla="*/ 3480047 h 4891596"/>
              <a:gd name="connsiteX46" fmla="*/ 683581 w 807868"/>
              <a:gd name="connsiteY46" fmla="*/ 3506680 h 4891596"/>
              <a:gd name="connsiteX47" fmla="*/ 665825 w 807868"/>
              <a:gd name="connsiteY47" fmla="*/ 3577701 h 4891596"/>
              <a:gd name="connsiteX48" fmla="*/ 621437 w 807868"/>
              <a:gd name="connsiteY48" fmla="*/ 3710866 h 4891596"/>
              <a:gd name="connsiteX49" fmla="*/ 603682 w 807868"/>
              <a:gd name="connsiteY49" fmla="*/ 3773010 h 4891596"/>
              <a:gd name="connsiteX50" fmla="*/ 585926 w 807868"/>
              <a:gd name="connsiteY50" fmla="*/ 3826276 h 4891596"/>
              <a:gd name="connsiteX51" fmla="*/ 559293 w 807868"/>
              <a:gd name="connsiteY51" fmla="*/ 3906175 h 4891596"/>
              <a:gd name="connsiteX52" fmla="*/ 541538 w 807868"/>
              <a:gd name="connsiteY52" fmla="*/ 3959441 h 4891596"/>
              <a:gd name="connsiteX53" fmla="*/ 532660 w 807868"/>
              <a:gd name="connsiteY53" fmla="*/ 3986074 h 4891596"/>
              <a:gd name="connsiteX54" fmla="*/ 514905 w 807868"/>
              <a:gd name="connsiteY54" fmla="*/ 4012707 h 4891596"/>
              <a:gd name="connsiteX55" fmla="*/ 479394 w 807868"/>
              <a:gd name="connsiteY55" fmla="*/ 4092606 h 4891596"/>
              <a:gd name="connsiteX56" fmla="*/ 461639 w 807868"/>
              <a:gd name="connsiteY56" fmla="*/ 4145872 h 4891596"/>
              <a:gd name="connsiteX57" fmla="*/ 443884 w 807868"/>
              <a:gd name="connsiteY57" fmla="*/ 4172505 h 4891596"/>
              <a:gd name="connsiteX58" fmla="*/ 426128 w 807868"/>
              <a:gd name="connsiteY58" fmla="*/ 4234649 h 4891596"/>
              <a:gd name="connsiteX59" fmla="*/ 417251 w 807868"/>
              <a:gd name="connsiteY59" fmla="*/ 4261282 h 4891596"/>
              <a:gd name="connsiteX60" fmla="*/ 399495 w 807868"/>
              <a:gd name="connsiteY60" fmla="*/ 4287915 h 4891596"/>
              <a:gd name="connsiteX61" fmla="*/ 381740 w 807868"/>
              <a:gd name="connsiteY61" fmla="*/ 4341181 h 4891596"/>
              <a:gd name="connsiteX62" fmla="*/ 372862 w 807868"/>
              <a:gd name="connsiteY62" fmla="*/ 4367814 h 4891596"/>
              <a:gd name="connsiteX63" fmla="*/ 346229 w 807868"/>
              <a:gd name="connsiteY63" fmla="*/ 4421080 h 4891596"/>
              <a:gd name="connsiteX64" fmla="*/ 328474 w 807868"/>
              <a:gd name="connsiteY64" fmla="*/ 4447713 h 4891596"/>
              <a:gd name="connsiteX65" fmla="*/ 310719 w 807868"/>
              <a:gd name="connsiteY65" fmla="*/ 4500979 h 4891596"/>
              <a:gd name="connsiteX66" fmla="*/ 301841 w 807868"/>
              <a:gd name="connsiteY66" fmla="*/ 4527612 h 4891596"/>
              <a:gd name="connsiteX67" fmla="*/ 257453 w 807868"/>
              <a:gd name="connsiteY67" fmla="*/ 4660777 h 4891596"/>
              <a:gd name="connsiteX68" fmla="*/ 221942 w 807868"/>
              <a:gd name="connsiteY68" fmla="*/ 4767309 h 4891596"/>
              <a:gd name="connsiteX69" fmla="*/ 213064 w 807868"/>
              <a:gd name="connsiteY69" fmla="*/ 4793942 h 4891596"/>
              <a:gd name="connsiteX70" fmla="*/ 204187 w 807868"/>
              <a:gd name="connsiteY70" fmla="*/ 4820575 h 4891596"/>
              <a:gd name="connsiteX71" fmla="*/ 186431 w 807868"/>
              <a:gd name="connsiteY71" fmla="*/ 4838330 h 4891596"/>
              <a:gd name="connsiteX72" fmla="*/ 177554 w 807868"/>
              <a:gd name="connsiteY72" fmla="*/ 4891596 h 4891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807868" h="4891596">
                <a:moveTo>
                  <a:pt x="0" y="0"/>
                </a:moveTo>
                <a:cubicBezTo>
                  <a:pt x="5919" y="11837"/>
                  <a:pt x="9489" y="25177"/>
                  <a:pt x="17756" y="35511"/>
                </a:cubicBezTo>
                <a:cubicBezTo>
                  <a:pt x="70449" y="101377"/>
                  <a:pt x="57437" y="72451"/>
                  <a:pt x="106532" y="115410"/>
                </a:cubicBezTo>
                <a:cubicBezTo>
                  <a:pt x="119130" y="126433"/>
                  <a:pt x="132757" y="136992"/>
                  <a:pt x="142043" y="150921"/>
                </a:cubicBezTo>
                <a:cubicBezTo>
                  <a:pt x="164441" y="184518"/>
                  <a:pt x="152253" y="170010"/>
                  <a:pt x="177554" y="195309"/>
                </a:cubicBezTo>
                <a:cubicBezTo>
                  <a:pt x="180513" y="204187"/>
                  <a:pt x="180992" y="214327"/>
                  <a:pt x="186431" y="221942"/>
                </a:cubicBezTo>
                <a:cubicBezTo>
                  <a:pt x="196161" y="235564"/>
                  <a:pt x="221942" y="257453"/>
                  <a:pt x="221942" y="257453"/>
                </a:cubicBezTo>
                <a:cubicBezTo>
                  <a:pt x="224901" y="266331"/>
                  <a:pt x="226275" y="275906"/>
                  <a:pt x="230820" y="284086"/>
                </a:cubicBezTo>
                <a:cubicBezTo>
                  <a:pt x="241183" y="302740"/>
                  <a:pt x="259582" y="317108"/>
                  <a:pt x="266330" y="337352"/>
                </a:cubicBezTo>
                <a:cubicBezTo>
                  <a:pt x="288645" y="404295"/>
                  <a:pt x="258544" y="321779"/>
                  <a:pt x="292963" y="390618"/>
                </a:cubicBezTo>
                <a:cubicBezTo>
                  <a:pt x="297148" y="398988"/>
                  <a:pt x="297656" y="408881"/>
                  <a:pt x="301841" y="417251"/>
                </a:cubicBezTo>
                <a:cubicBezTo>
                  <a:pt x="306613" y="426794"/>
                  <a:pt x="314824" y="434341"/>
                  <a:pt x="319596" y="443884"/>
                </a:cubicBezTo>
                <a:cubicBezTo>
                  <a:pt x="323781" y="452254"/>
                  <a:pt x="324289" y="462147"/>
                  <a:pt x="328474" y="470517"/>
                </a:cubicBezTo>
                <a:cubicBezTo>
                  <a:pt x="333246" y="480060"/>
                  <a:pt x="341896" y="487400"/>
                  <a:pt x="346229" y="497150"/>
                </a:cubicBezTo>
                <a:cubicBezTo>
                  <a:pt x="353830" y="514253"/>
                  <a:pt x="353603" y="534843"/>
                  <a:pt x="363985" y="550416"/>
                </a:cubicBezTo>
                <a:cubicBezTo>
                  <a:pt x="369903" y="559294"/>
                  <a:pt x="376968" y="567506"/>
                  <a:pt x="381740" y="577049"/>
                </a:cubicBezTo>
                <a:cubicBezTo>
                  <a:pt x="385925" y="585419"/>
                  <a:pt x="386073" y="595502"/>
                  <a:pt x="390618" y="603682"/>
                </a:cubicBezTo>
                <a:cubicBezTo>
                  <a:pt x="400981" y="622336"/>
                  <a:pt x="419380" y="636704"/>
                  <a:pt x="426128" y="656948"/>
                </a:cubicBezTo>
                <a:cubicBezTo>
                  <a:pt x="458506" y="754079"/>
                  <a:pt x="406868" y="606956"/>
                  <a:pt x="452761" y="710214"/>
                </a:cubicBezTo>
                <a:cubicBezTo>
                  <a:pt x="460362" y="727317"/>
                  <a:pt x="460135" y="747907"/>
                  <a:pt x="470517" y="763480"/>
                </a:cubicBezTo>
                <a:cubicBezTo>
                  <a:pt x="476435" y="772358"/>
                  <a:pt x="483939" y="780363"/>
                  <a:pt x="488272" y="790113"/>
                </a:cubicBezTo>
                <a:cubicBezTo>
                  <a:pt x="495873" y="807216"/>
                  <a:pt x="500109" y="825624"/>
                  <a:pt x="506027" y="843379"/>
                </a:cubicBezTo>
                <a:lnTo>
                  <a:pt x="541538" y="949911"/>
                </a:lnTo>
                <a:lnTo>
                  <a:pt x="612559" y="1162975"/>
                </a:lnTo>
                <a:lnTo>
                  <a:pt x="639192" y="1242874"/>
                </a:lnTo>
                <a:cubicBezTo>
                  <a:pt x="642151" y="1251752"/>
                  <a:pt x="645800" y="1260428"/>
                  <a:pt x="648070" y="1269507"/>
                </a:cubicBezTo>
                <a:cubicBezTo>
                  <a:pt x="653988" y="1293181"/>
                  <a:pt x="658108" y="1317378"/>
                  <a:pt x="665825" y="1340528"/>
                </a:cubicBezTo>
                <a:cubicBezTo>
                  <a:pt x="687105" y="1404364"/>
                  <a:pt x="661294" y="1324667"/>
                  <a:pt x="683581" y="1402672"/>
                </a:cubicBezTo>
                <a:cubicBezTo>
                  <a:pt x="686152" y="1411670"/>
                  <a:pt x="689887" y="1420307"/>
                  <a:pt x="692458" y="1429305"/>
                </a:cubicBezTo>
                <a:cubicBezTo>
                  <a:pt x="695810" y="1441037"/>
                  <a:pt x="697984" y="1453084"/>
                  <a:pt x="701336" y="1464816"/>
                </a:cubicBezTo>
                <a:cubicBezTo>
                  <a:pt x="703907" y="1473814"/>
                  <a:pt x="707643" y="1482451"/>
                  <a:pt x="710214" y="1491449"/>
                </a:cubicBezTo>
                <a:cubicBezTo>
                  <a:pt x="713566" y="1503180"/>
                  <a:pt x="716444" y="1515049"/>
                  <a:pt x="719091" y="1526959"/>
                </a:cubicBezTo>
                <a:cubicBezTo>
                  <a:pt x="722364" y="1541689"/>
                  <a:pt x="723999" y="1556790"/>
                  <a:pt x="727969" y="1571348"/>
                </a:cubicBezTo>
                <a:cubicBezTo>
                  <a:pt x="732893" y="1589404"/>
                  <a:pt x="741185" y="1606457"/>
                  <a:pt x="745724" y="1624614"/>
                </a:cubicBezTo>
                <a:cubicBezTo>
                  <a:pt x="748683" y="1636451"/>
                  <a:pt x="751096" y="1648438"/>
                  <a:pt x="754602" y="1660125"/>
                </a:cubicBezTo>
                <a:cubicBezTo>
                  <a:pt x="759980" y="1678051"/>
                  <a:pt x="767818" y="1695234"/>
                  <a:pt x="772357" y="1713391"/>
                </a:cubicBezTo>
                <a:cubicBezTo>
                  <a:pt x="778276" y="1737065"/>
                  <a:pt x="785328" y="1760483"/>
                  <a:pt x="790113" y="1784412"/>
                </a:cubicBezTo>
                <a:cubicBezTo>
                  <a:pt x="802520" y="1846451"/>
                  <a:pt x="796509" y="1813916"/>
                  <a:pt x="807868" y="1882066"/>
                </a:cubicBezTo>
                <a:cubicBezTo>
                  <a:pt x="804909" y="2192785"/>
                  <a:pt x="804441" y="2503537"/>
                  <a:pt x="798990" y="2814222"/>
                </a:cubicBezTo>
                <a:cubicBezTo>
                  <a:pt x="798520" y="2841015"/>
                  <a:pt x="793244" y="2867508"/>
                  <a:pt x="790113" y="2894121"/>
                </a:cubicBezTo>
                <a:cubicBezTo>
                  <a:pt x="776935" y="3006137"/>
                  <a:pt x="784966" y="2925251"/>
                  <a:pt x="772357" y="3045041"/>
                </a:cubicBezTo>
                <a:cubicBezTo>
                  <a:pt x="767060" y="3095361"/>
                  <a:pt x="762393" y="3154203"/>
                  <a:pt x="754602" y="3204839"/>
                </a:cubicBezTo>
                <a:cubicBezTo>
                  <a:pt x="752308" y="3219753"/>
                  <a:pt x="748205" y="3234343"/>
                  <a:pt x="745724" y="3249227"/>
                </a:cubicBezTo>
                <a:cubicBezTo>
                  <a:pt x="742284" y="3269867"/>
                  <a:pt x="740951" y="3290852"/>
                  <a:pt x="736847" y="3311371"/>
                </a:cubicBezTo>
                <a:cubicBezTo>
                  <a:pt x="710215" y="3444533"/>
                  <a:pt x="729341" y="3338893"/>
                  <a:pt x="710214" y="3409025"/>
                </a:cubicBezTo>
                <a:cubicBezTo>
                  <a:pt x="703793" y="3432568"/>
                  <a:pt x="700174" y="3456896"/>
                  <a:pt x="692458" y="3480047"/>
                </a:cubicBezTo>
                <a:cubicBezTo>
                  <a:pt x="689499" y="3488925"/>
                  <a:pt x="686043" y="3497652"/>
                  <a:pt x="683581" y="3506680"/>
                </a:cubicBezTo>
                <a:cubicBezTo>
                  <a:pt x="677160" y="3530222"/>
                  <a:pt x="673542" y="3554551"/>
                  <a:pt x="665825" y="3577701"/>
                </a:cubicBezTo>
                <a:lnTo>
                  <a:pt x="621437" y="3710866"/>
                </a:lnTo>
                <a:cubicBezTo>
                  <a:pt x="591601" y="3800371"/>
                  <a:pt x="637124" y="3661537"/>
                  <a:pt x="603682" y="3773010"/>
                </a:cubicBezTo>
                <a:cubicBezTo>
                  <a:pt x="598304" y="3790937"/>
                  <a:pt x="591844" y="3808521"/>
                  <a:pt x="585926" y="3826276"/>
                </a:cubicBezTo>
                <a:lnTo>
                  <a:pt x="559293" y="3906175"/>
                </a:lnTo>
                <a:lnTo>
                  <a:pt x="541538" y="3959441"/>
                </a:lnTo>
                <a:cubicBezTo>
                  <a:pt x="538579" y="3968319"/>
                  <a:pt x="537851" y="3978288"/>
                  <a:pt x="532660" y="3986074"/>
                </a:cubicBezTo>
                <a:cubicBezTo>
                  <a:pt x="526742" y="3994952"/>
                  <a:pt x="519238" y="4002957"/>
                  <a:pt x="514905" y="4012707"/>
                </a:cubicBezTo>
                <a:cubicBezTo>
                  <a:pt x="472649" y="4107784"/>
                  <a:pt x="519576" y="4032335"/>
                  <a:pt x="479394" y="4092606"/>
                </a:cubicBezTo>
                <a:cubicBezTo>
                  <a:pt x="473476" y="4110361"/>
                  <a:pt x="472020" y="4130299"/>
                  <a:pt x="461639" y="4145872"/>
                </a:cubicBezTo>
                <a:cubicBezTo>
                  <a:pt x="455721" y="4154750"/>
                  <a:pt x="448656" y="4162962"/>
                  <a:pt x="443884" y="4172505"/>
                </a:cubicBezTo>
                <a:cubicBezTo>
                  <a:pt x="436788" y="4186696"/>
                  <a:pt x="429921" y="4221374"/>
                  <a:pt x="426128" y="4234649"/>
                </a:cubicBezTo>
                <a:cubicBezTo>
                  <a:pt x="423557" y="4243647"/>
                  <a:pt x="421436" y="4252912"/>
                  <a:pt x="417251" y="4261282"/>
                </a:cubicBezTo>
                <a:cubicBezTo>
                  <a:pt x="412479" y="4270825"/>
                  <a:pt x="405414" y="4279037"/>
                  <a:pt x="399495" y="4287915"/>
                </a:cubicBezTo>
                <a:lnTo>
                  <a:pt x="381740" y="4341181"/>
                </a:lnTo>
                <a:cubicBezTo>
                  <a:pt x="378781" y="4350059"/>
                  <a:pt x="378053" y="4360028"/>
                  <a:pt x="372862" y="4367814"/>
                </a:cubicBezTo>
                <a:cubicBezTo>
                  <a:pt x="321979" y="4444140"/>
                  <a:pt x="382984" y="4347570"/>
                  <a:pt x="346229" y="4421080"/>
                </a:cubicBezTo>
                <a:cubicBezTo>
                  <a:pt x="341457" y="4430623"/>
                  <a:pt x="332807" y="4437963"/>
                  <a:pt x="328474" y="4447713"/>
                </a:cubicBezTo>
                <a:cubicBezTo>
                  <a:pt x="320873" y="4464816"/>
                  <a:pt x="316637" y="4483224"/>
                  <a:pt x="310719" y="4500979"/>
                </a:cubicBezTo>
                <a:lnTo>
                  <a:pt x="301841" y="4527612"/>
                </a:lnTo>
                <a:lnTo>
                  <a:pt x="257453" y="4660777"/>
                </a:lnTo>
                <a:lnTo>
                  <a:pt x="221942" y="4767309"/>
                </a:lnTo>
                <a:lnTo>
                  <a:pt x="213064" y="4793942"/>
                </a:lnTo>
                <a:cubicBezTo>
                  <a:pt x="210105" y="4802820"/>
                  <a:pt x="210804" y="4813958"/>
                  <a:pt x="204187" y="4820575"/>
                </a:cubicBezTo>
                <a:lnTo>
                  <a:pt x="186431" y="4838330"/>
                </a:lnTo>
                <a:cubicBezTo>
                  <a:pt x="176119" y="4879583"/>
                  <a:pt x="177554" y="4861640"/>
                  <a:pt x="177554" y="4891596"/>
                </a:cubicBez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 flipH="1">
            <a:off x="2339752" y="692696"/>
            <a:ext cx="864096" cy="4891596"/>
          </a:xfrm>
          <a:custGeom>
            <a:avLst/>
            <a:gdLst>
              <a:gd name="connsiteX0" fmla="*/ 0 w 807868"/>
              <a:gd name="connsiteY0" fmla="*/ 0 h 4891596"/>
              <a:gd name="connsiteX1" fmla="*/ 17756 w 807868"/>
              <a:gd name="connsiteY1" fmla="*/ 35511 h 4891596"/>
              <a:gd name="connsiteX2" fmla="*/ 106532 w 807868"/>
              <a:gd name="connsiteY2" fmla="*/ 115410 h 4891596"/>
              <a:gd name="connsiteX3" fmla="*/ 142043 w 807868"/>
              <a:gd name="connsiteY3" fmla="*/ 150921 h 4891596"/>
              <a:gd name="connsiteX4" fmla="*/ 177554 w 807868"/>
              <a:gd name="connsiteY4" fmla="*/ 195309 h 4891596"/>
              <a:gd name="connsiteX5" fmla="*/ 186431 w 807868"/>
              <a:gd name="connsiteY5" fmla="*/ 221942 h 4891596"/>
              <a:gd name="connsiteX6" fmla="*/ 221942 w 807868"/>
              <a:gd name="connsiteY6" fmla="*/ 257453 h 4891596"/>
              <a:gd name="connsiteX7" fmla="*/ 230820 w 807868"/>
              <a:gd name="connsiteY7" fmla="*/ 284086 h 4891596"/>
              <a:gd name="connsiteX8" fmla="*/ 266330 w 807868"/>
              <a:gd name="connsiteY8" fmla="*/ 337352 h 4891596"/>
              <a:gd name="connsiteX9" fmla="*/ 292963 w 807868"/>
              <a:gd name="connsiteY9" fmla="*/ 390618 h 4891596"/>
              <a:gd name="connsiteX10" fmla="*/ 301841 w 807868"/>
              <a:gd name="connsiteY10" fmla="*/ 417251 h 4891596"/>
              <a:gd name="connsiteX11" fmla="*/ 319596 w 807868"/>
              <a:gd name="connsiteY11" fmla="*/ 443884 h 4891596"/>
              <a:gd name="connsiteX12" fmla="*/ 328474 w 807868"/>
              <a:gd name="connsiteY12" fmla="*/ 470517 h 4891596"/>
              <a:gd name="connsiteX13" fmla="*/ 346229 w 807868"/>
              <a:gd name="connsiteY13" fmla="*/ 497150 h 4891596"/>
              <a:gd name="connsiteX14" fmla="*/ 363985 w 807868"/>
              <a:gd name="connsiteY14" fmla="*/ 550416 h 4891596"/>
              <a:gd name="connsiteX15" fmla="*/ 381740 w 807868"/>
              <a:gd name="connsiteY15" fmla="*/ 577049 h 4891596"/>
              <a:gd name="connsiteX16" fmla="*/ 390618 w 807868"/>
              <a:gd name="connsiteY16" fmla="*/ 603682 h 4891596"/>
              <a:gd name="connsiteX17" fmla="*/ 426128 w 807868"/>
              <a:gd name="connsiteY17" fmla="*/ 656948 h 4891596"/>
              <a:gd name="connsiteX18" fmla="*/ 452761 w 807868"/>
              <a:gd name="connsiteY18" fmla="*/ 710214 h 4891596"/>
              <a:gd name="connsiteX19" fmla="*/ 470517 w 807868"/>
              <a:gd name="connsiteY19" fmla="*/ 763480 h 4891596"/>
              <a:gd name="connsiteX20" fmla="*/ 488272 w 807868"/>
              <a:gd name="connsiteY20" fmla="*/ 790113 h 4891596"/>
              <a:gd name="connsiteX21" fmla="*/ 506027 w 807868"/>
              <a:gd name="connsiteY21" fmla="*/ 843379 h 4891596"/>
              <a:gd name="connsiteX22" fmla="*/ 541538 w 807868"/>
              <a:gd name="connsiteY22" fmla="*/ 949911 h 4891596"/>
              <a:gd name="connsiteX23" fmla="*/ 612559 w 807868"/>
              <a:gd name="connsiteY23" fmla="*/ 1162975 h 4891596"/>
              <a:gd name="connsiteX24" fmla="*/ 639192 w 807868"/>
              <a:gd name="connsiteY24" fmla="*/ 1242874 h 4891596"/>
              <a:gd name="connsiteX25" fmla="*/ 648070 w 807868"/>
              <a:gd name="connsiteY25" fmla="*/ 1269507 h 4891596"/>
              <a:gd name="connsiteX26" fmla="*/ 665825 w 807868"/>
              <a:gd name="connsiteY26" fmla="*/ 1340528 h 4891596"/>
              <a:gd name="connsiteX27" fmla="*/ 683581 w 807868"/>
              <a:gd name="connsiteY27" fmla="*/ 1402672 h 4891596"/>
              <a:gd name="connsiteX28" fmla="*/ 692458 w 807868"/>
              <a:gd name="connsiteY28" fmla="*/ 1429305 h 4891596"/>
              <a:gd name="connsiteX29" fmla="*/ 701336 w 807868"/>
              <a:gd name="connsiteY29" fmla="*/ 1464816 h 4891596"/>
              <a:gd name="connsiteX30" fmla="*/ 710214 w 807868"/>
              <a:gd name="connsiteY30" fmla="*/ 1491449 h 4891596"/>
              <a:gd name="connsiteX31" fmla="*/ 719091 w 807868"/>
              <a:gd name="connsiteY31" fmla="*/ 1526959 h 4891596"/>
              <a:gd name="connsiteX32" fmla="*/ 727969 w 807868"/>
              <a:gd name="connsiteY32" fmla="*/ 1571348 h 4891596"/>
              <a:gd name="connsiteX33" fmla="*/ 745724 w 807868"/>
              <a:gd name="connsiteY33" fmla="*/ 1624614 h 4891596"/>
              <a:gd name="connsiteX34" fmla="*/ 754602 w 807868"/>
              <a:gd name="connsiteY34" fmla="*/ 1660125 h 4891596"/>
              <a:gd name="connsiteX35" fmla="*/ 772357 w 807868"/>
              <a:gd name="connsiteY35" fmla="*/ 1713391 h 4891596"/>
              <a:gd name="connsiteX36" fmla="*/ 790113 w 807868"/>
              <a:gd name="connsiteY36" fmla="*/ 1784412 h 4891596"/>
              <a:gd name="connsiteX37" fmla="*/ 807868 w 807868"/>
              <a:gd name="connsiteY37" fmla="*/ 1882066 h 4891596"/>
              <a:gd name="connsiteX38" fmla="*/ 798990 w 807868"/>
              <a:gd name="connsiteY38" fmla="*/ 2814222 h 4891596"/>
              <a:gd name="connsiteX39" fmla="*/ 790113 w 807868"/>
              <a:gd name="connsiteY39" fmla="*/ 2894121 h 4891596"/>
              <a:gd name="connsiteX40" fmla="*/ 772357 w 807868"/>
              <a:gd name="connsiteY40" fmla="*/ 3045041 h 4891596"/>
              <a:gd name="connsiteX41" fmla="*/ 754602 w 807868"/>
              <a:gd name="connsiteY41" fmla="*/ 3204839 h 4891596"/>
              <a:gd name="connsiteX42" fmla="*/ 745724 w 807868"/>
              <a:gd name="connsiteY42" fmla="*/ 3249227 h 4891596"/>
              <a:gd name="connsiteX43" fmla="*/ 736847 w 807868"/>
              <a:gd name="connsiteY43" fmla="*/ 3311371 h 4891596"/>
              <a:gd name="connsiteX44" fmla="*/ 710214 w 807868"/>
              <a:gd name="connsiteY44" fmla="*/ 3409025 h 4891596"/>
              <a:gd name="connsiteX45" fmla="*/ 692458 w 807868"/>
              <a:gd name="connsiteY45" fmla="*/ 3480047 h 4891596"/>
              <a:gd name="connsiteX46" fmla="*/ 683581 w 807868"/>
              <a:gd name="connsiteY46" fmla="*/ 3506680 h 4891596"/>
              <a:gd name="connsiteX47" fmla="*/ 665825 w 807868"/>
              <a:gd name="connsiteY47" fmla="*/ 3577701 h 4891596"/>
              <a:gd name="connsiteX48" fmla="*/ 621437 w 807868"/>
              <a:gd name="connsiteY48" fmla="*/ 3710866 h 4891596"/>
              <a:gd name="connsiteX49" fmla="*/ 603682 w 807868"/>
              <a:gd name="connsiteY49" fmla="*/ 3773010 h 4891596"/>
              <a:gd name="connsiteX50" fmla="*/ 585926 w 807868"/>
              <a:gd name="connsiteY50" fmla="*/ 3826276 h 4891596"/>
              <a:gd name="connsiteX51" fmla="*/ 559293 w 807868"/>
              <a:gd name="connsiteY51" fmla="*/ 3906175 h 4891596"/>
              <a:gd name="connsiteX52" fmla="*/ 541538 w 807868"/>
              <a:gd name="connsiteY52" fmla="*/ 3959441 h 4891596"/>
              <a:gd name="connsiteX53" fmla="*/ 532660 w 807868"/>
              <a:gd name="connsiteY53" fmla="*/ 3986074 h 4891596"/>
              <a:gd name="connsiteX54" fmla="*/ 514905 w 807868"/>
              <a:gd name="connsiteY54" fmla="*/ 4012707 h 4891596"/>
              <a:gd name="connsiteX55" fmla="*/ 479394 w 807868"/>
              <a:gd name="connsiteY55" fmla="*/ 4092606 h 4891596"/>
              <a:gd name="connsiteX56" fmla="*/ 461639 w 807868"/>
              <a:gd name="connsiteY56" fmla="*/ 4145872 h 4891596"/>
              <a:gd name="connsiteX57" fmla="*/ 443884 w 807868"/>
              <a:gd name="connsiteY57" fmla="*/ 4172505 h 4891596"/>
              <a:gd name="connsiteX58" fmla="*/ 426128 w 807868"/>
              <a:gd name="connsiteY58" fmla="*/ 4234649 h 4891596"/>
              <a:gd name="connsiteX59" fmla="*/ 417251 w 807868"/>
              <a:gd name="connsiteY59" fmla="*/ 4261282 h 4891596"/>
              <a:gd name="connsiteX60" fmla="*/ 399495 w 807868"/>
              <a:gd name="connsiteY60" fmla="*/ 4287915 h 4891596"/>
              <a:gd name="connsiteX61" fmla="*/ 381740 w 807868"/>
              <a:gd name="connsiteY61" fmla="*/ 4341181 h 4891596"/>
              <a:gd name="connsiteX62" fmla="*/ 372862 w 807868"/>
              <a:gd name="connsiteY62" fmla="*/ 4367814 h 4891596"/>
              <a:gd name="connsiteX63" fmla="*/ 346229 w 807868"/>
              <a:gd name="connsiteY63" fmla="*/ 4421080 h 4891596"/>
              <a:gd name="connsiteX64" fmla="*/ 328474 w 807868"/>
              <a:gd name="connsiteY64" fmla="*/ 4447713 h 4891596"/>
              <a:gd name="connsiteX65" fmla="*/ 310719 w 807868"/>
              <a:gd name="connsiteY65" fmla="*/ 4500979 h 4891596"/>
              <a:gd name="connsiteX66" fmla="*/ 301841 w 807868"/>
              <a:gd name="connsiteY66" fmla="*/ 4527612 h 4891596"/>
              <a:gd name="connsiteX67" fmla="*/ 257453 w 807868"/>
              <a:gd name="connsiteY67" fmla="*/ 4660777 h 4891596"/>
              <a:gd name="connsiteX68" fmla="*/ 221942 w 807868"/>
              <a:gd name="connsiteY68" fmla="*/ 4767309 h 4891596"/>
              <a:gd name="connsiteX69" fmla="*/ 213064 w 807868"/>
              <a:gd name="connsiteY69" fmla="*/ 4793942 h 4891596"/>
              <a:gd name="connsiteX70" fmla="*/ 204187 w 807868"/>
              <a:gd name="connsiteY70" fmla="*/ 4820575 h 4891596"/>
              <a:gd name="connsiteX71" fmla="*/ 186431 w 807868"/>
              <a:gd name="connsiteY71" fmla="*/ 4838330 h 4891596"/>
              <a:gd name="connsiteX72" fmla="*/ 177554 w 807868"/>
              <a:gd name="connsiteY72" fmla="*/ 4891596 h 4891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807868" h="4891596">
                <a:moveTo>
                  <a:pt x="0" y="0"/>
                </a:moveTo>
                <a:cubicBezTo>
                  <a:pt x="5919" y="11837"/>
                  <a:pt x="9489" y="25177"/>
                  <a:pt x="17756" y="35511"/>
                </a:cubicBezTo>
                <a:cubicBezTo>
                  <a:pt x="70449" y="101377"/>
                  <a:pt x="57437" y="72451"/>
                  <a:pt x="106532" y="115410"/>
                </a:cubicBezTo>
                <a:cubicBezTo>
                  <a:pt x="119130" y="126433"/>
                  <a:pt x="132757" y="136992"/>
                  <a:pt x="142043" y="150921"/>
                </a:cubicBezTo>
                <a:cubicBezTo>
                  <a:pt x="164441" y="184518"/>
                  <a:pt x="152253" y="170010"/>
                  <a:pt x="177554" y="195309"/>
                </a:cubicBezTo>
                <a:cubicBezTo>
                  <a:pt x="180513" y="204187"/>
                  <a:pt x="180992" y="214327"/>
                  <a:pt x="186431" y="221942"/>
                </a:cubicBezTo>
                <a:cubicBezTo>
                  <a:pt x="196161" y="235564"/>
                  <a:pt x="221942" y="257453"/>
                  <a:pt x="221942" y="257453"/>
                </a:cubicBezTo>
                <a:cubicBezTo>
                  <a:pt x="224901" y="266331"/>
                  <a:pt x="226275" y="275906"/>
                  <a:pt x="230820" y="284086"/>
                </a:cubicBezTo>
                <a:cubicBezTo>
                  <a:pt x="241183" y="302740"/>
                  <a:pt x="259582" y="317108"/>
                  <a:pt x="266330" y="337352"/>
                </a:cubicBezTo>
                <a:cubicBezTo>
                  <a:pt x="288645" y="404295"/>
                  <a:pt x="258544" y="321779"/>
                  <a:pt x="292963" y="390618"/>
                </a:cubicBezTo>
                <a:cubicBezTo>
                  <a:pt x="297148" y="398988"/>
                  <a:pt x="297656" y="408881"/>
                  <a:pt x="301841" y="417251"/>
                </a:cubicBezTo>
                <a:cubicBezTo>
                  <a:pt x="306613" y="426794"/>
                  <a:pt x="314824" y="434341"/>
                  <a:pt x="319596" y="443884"/>
                </a:cubicBezTo>
                <a:cubicBezTo>
                  <a:pt x="323781" y="452254"/>
                  <a:pt x="324289" y="462147"/>
                  <a:pt x="328474" y="470517"/>
                </a:cubicBezTo>
                <a:cubicBezTo>
                  <a:pt x="333246" y="480060"/>
                  <a:pt x="341896" y="487400"/>
                  <a:pt x="346229" y="497150"/>
                </a:cubicBezTo>
                <a:cubicBezTo>
                  <a:pt x="353830" y="514253"/>
                  <a:pt x="353603" y="534843"/>
                  <a:pt x="363985" y="550416"/>
                </a:cubicBezTo>
                <a:cubicBezTo>
                  <a:pt x="369903" y="559294"/>
                  <a:pt x="376968" y="567506"/>
                  <a:pt x="381740" y="577049"/>
                </a:cubicBezTo>
                <a:cubicBezTo>
                  <a:pt x="385925" y="585419"/>
                  <a:pt x="386073" y="595502"/>
                  <a:pt x="390618" y="603682"/>
                </a:cubicBezTo>
                <a:cubicBezTo>
                  <a:pt x="400981" y="622336"/>
                  <a:pt x="419380" y="636704"/>
                  <a:pt x="426128" y="656948"/>
                </a:cubicBezTo>
                <a:cubicBezTo>
                  <a:pt x="458506" y="754079"/>
                  <a:pt x="406868" y="606956"/>
                  <a:pt x="452761" y="710214"/>
                </a:cubicBezTo>
                <a:cubicBezTo>
                  <a:pt x="460362" y="727317"/>
                  <a:pt x="460135" y="747907"/>
                  <a:pt x="470517" y="763480"/>
                </a:cubicBezTo>
                <a:cubicBezTo>
                  <a:pt x="476435" y="772358"/>
                  <a:pt x="483939" y="780363"/>
                  <a:pt x="488272" y="790113"/>
                </a:cubicBezTo>
                <a:cubicBezTo>
                  <a:pt x="495873" y="807216"/>
                  <a:pt x="500109" y="825624"/>
                  <a:pt x="506027" y="843379"/>
                </a:cubicBezTo>
                <a:lnTo>
                  <a:pt x="541538" y="949911"/>
                </a:lnTo>
                <a:lnTo>
                  <a:pt x="612559" y="1162975"/>
                </a:lnTo>
                <a:lnTo>
                  <a:pt x="639192" y="1242874"/>
                </a:lnTo>
                <a:cubicBezTo>
                  <a:pt x="642151" y="1251752"/>
                  <a:pt x="645800" y="1260428"/>
                  <a:pt x="648070" y="1269507"/>
                </a:cubicBezTo>
                <a:cubicBezTo>
                  <a:pt x="653988" y="1293181"/>
                  <a:pt x="658108" y="1317378"/>
                  <a:pt x="665825" y="1340528"/>
                </a:cubicBezTo>
                <a:cubicBezTo>
                  <a:pt x="687105" y="1404364"/>
                  <a:pt x="661294" y="1324667"/>
                  <a:pt x="683581" y="1402672"/>
                </a:cubicBezTo>
                <a:cubicBezTo>
                  <a:pt x="686152" y="1411670"/>
                  <a:pt x="689887" y="1420307"/>
                  <a:pt x="692458" y="1429305"/>
                </a:cubicBezTo>
                <a:cubicBezTo>
                  <a:pt x="695810" y="1441037"/>
                  <a:pt x="697984" y="1453084"/>
                  <a:pt x="701336" y="1464816"/>
                </a:cubicBezTo>
                <a:cubicBezTo>
                  <a:pt x="703907" y="1473814"/>
                  <a:pt x="707643" y="1482451"/>
                  <a:pt x="710214" y="1491449"/>
                </a:cubicBezTo>
                <a:cubicBezTo>
                  <a:pt x="713566" y="1503180"/>
                  <a:pt x="716444" y="1515049"/>
                  <a:pt x="719091" y="1526959"/>
                </a:cubicBezTo>
                <a:cubicBezTo>
                  <a:pt x="722364" y="1541689"/>
                  <a:pt x="723999" y="1556790"/>
                  <a:pt x="727969" y="1571348"/>
                </a:cubicBezTo>
                <a:cubicBezTo>
                  <a:pt x="732893" y="1589404"/>
                  <a:pt x="741185" y="1606457"/>
                  <a:pt x="745724" y="1624614"/>
                </a:cubicBezTo>
                <a:cubicBezTo>
                  <a:pt x="748683" y="1636451"/>
                  <a:pt x="751096" y="1648438"/>
                  <a:pt x="754602" y="1660125"/>
                </a:cubicBezTo>
                <a:cubicBezTo>
                  <a:pt x="759980" y="1678051"/>
                  <a:pt x="767818" y="1695234"/>
                  <a:pt x="772357" y="1713391"/>
                </a:cubicBezTo>
                <a:cubicBezTo>
                  <a:pt x="778276" y="1737065"/>
                  <a:pt x="785328" y="1760483"/>
                  <a:pt x="790113" y="1784412"/>
                </a:cubicBezTo>
                <a:cubicBezTo>
                  <a:pt x="802520" y="1846451"/>
                  <a:pt x="796509" y="1813916"/>
                  <a:pt x="807868" y="1882066"/>
                </a:cubicBezTo>
                <a:cubicBezTo>
                  <a:pt x="804909" y="2192785"/>
                  <a:pt x="804441" y="2503537"/>
                  <a:pt x="798990" y="2814222"/>
                </a:cubicBezTo>
                <a:cubicBezTo>
                  <a:pt x="798520" y="2841015"/>
                  <a:pt x="793244" y="2867508"/>
                  <a:pt x="790113" y="2894121"/>
                </a:cubicBezTo>
                <a:cubicBezTo>
                  <a:pt x="776935" y="3006137"/>
                  <a:pt x="784966" y="2925251"/>
                  <a:pt x="772357" y="3045041"/>
                </a:cubicBezTo>
                <a:cubicBezTo>
                  <a:pt x="767060" y="3095361"/>
                  <a:pt x="762393" y="3154203"/>
                  <a:pt x="754602" y="3204839"/>
                </a:cubicBezTo>
                <a:cubicBezTo>
                  <a:pt x="752308" y="3219753"/>
                  <a:pt x="748205" y="3234343"/>
                  <a:pt x="745724" y="3249227"/>
                </a:cubicBezTo>
                <a:cubicBezTo>
                  <a:pt x="742284" y="3269867"/>
                  <a:pt x="740951" y="3290852"/>
                  <a:pt x="736847" y="3311371"/>
                </a:cubicBezTo>
                <a:cubicBezTo>
                  <a:pt x="710215" y="3444533"/>
                  <a:pt x="729341" y="3338893"/>
                  <a:pt x="710214" y="3409025"/>
                </a:cubicBezTo>
                <a:cubicBezTo>
                  <a:pt x="703793" y="3432568"/>
                  <a:pt x="700174" y="3456896"/>
                  <a:pt x="692458" y="3480047"/>
                </a:cubicBezTo>
                <a:cubicBezTo>
                  <a:pt x="689499" y="3488925"/>
                  <a:pt x="686043" y="3497652"/>
                  <a:pt x="683581" y="3506680"/>
                </a:cubicBezTo>
                <a:cubicBezTo>
                  <a:pt x="677160" y="3530222"/>
                  <a:pt x="673542" y="3554551"/>
                  <a:pt x="665825" y="3577701"/>
                </a:cubicBezTo>
                <a:lnTo>
                  <a:pt x="621437" y="3710866"/>
                </a:lnTo>
                <a:cubicBezTo>
                  <a:pt x="591601" y="3800371"/>
                  <a:pt x="637124" y="3661537"/>
                  <a:pt x="603682" y="3773010"/>
                </a:cubicBezTo>
                <a:cubicBezTo>
                  <a:pt x="598304" y="3790937"/>
                  <a:pt x="591844" y="3808521"/>
                  <a:pt x="585926" y="3826276"/>
                </a:cubicBezTo>
                <a:lnTo>
                  <a:pt x="559293" y="3906175"/>
                </a:lnTo>
                <a:lnTo>
                  <a:pt x="541538" y="3959441"/>
                </a:lnTo>
                <a:cubicBezTo>
                  <a:pt x="538579" y="3968319"/>
                  <a:pt x="537851" y="3978288"/>
                  <a:pt x="532660" y="3986074"/>
                </a:cubicBezTo>
                <a:cubicBezTo>
                  <a:pt x="526742" y="3994952"/>
                  <a:pt x="519238" y="4002957"/>
                  <a:pt x="514905" y="4012707"/>
                </a:cubicBezTo>
                <a:cubicBezTo>
                  <a:pt x="472649" y="4107784"/>
                  <a:pt x="519576" y="4032335"/>
                  <a:pt x="479394" y="4092606"/>
                </a:cubicBezTo>
                <a:cubicBezTo>
                  <a:pt x="473476" y="4110361"/>
                  <a:pt x="472020" y="4130299"/>
                  <a:pt x="461639" y="4145872"/>
                </a:cubicBezTo>
                <a:cubicBezTo>
                  <a:pt x="455721" y="4154750"/>
                  <a:pt x="448656" y="4162962"/>
                  <a:pt x="443884" y="4172505"/>
                </a:cubicBezTo>
                <a:cubicBezTo>
                  <a:pt x="436788" y="4186696"/>
                  <a:pt x="429921" y="4221374"/>
                  <a:pt x="426128" y="4234649"/>
                </a:cubicBezTo>
                <a:cubicBezTo>
                  <a:pt x="423557" y="4243647"/>
                  <a:pt x="421436" y="4252912"/>
                  <a:pt x="417251" y="4261282"/>
                </a:cubicBezTo>
                <a:cubicBezTo>
                  <a:pt x="412479" y="4270825"/>
                  <a:pt x="405414" y="4279037"/>
                  <a:pt x="399495" y="4287915"/>
                </a:cubicBezTo>
                <a:lnTo>
                  <a:pt x="381740" y="4341181"/>
                </a:lnTo>
                <a:cubicBezTo>
                  <a:pt x="378781" y="4350059"/>
                  <a:pt x="378053" y="4360028"/>
                  <a:pt x="372862" y="4367814"/>
                </a:cubicBezTo>
                <a:cubicBezTo>
                  <a:pt x="321979" y="4444140"/>
                  <a:pt x="382984" y="4347570"/>
                  <a:pt x="346229" y="4421080"/>
                </a:cubicBezTo>
                <a:cubicBezTo>
                  <a:pt x="341457" y="4430623"/>
                  <a:pt x="332807" y="4437963"/>
                  <a:pt x="328474" y="4447713"/>
                </a:cubicBezTo>
                <a:cubicBezTo>
                  <a:pt x="320873" y="4464816"/>
                  <a:pt x="316637" y="4483224"/>
                  <a:pt x="310719" y="4500979"/>
                </a:cubicBezTo>
                <a:lnTo>
                  <a:pt x="301841" y="4527612"/>
                </a:lnTo>
                <a:lnTo>
                  <a:pt x="257453" y="4660777"/>
                </a:lnTo>
                <a:lnTo>
                  <a:pt x="221942" y="4767309"/>
                </a:lnTo>
                <a:lnTo>
                  <a:pt x="213064" y="4793942"/>
                </a:lnTo>
                <a:cubicBezTo>
                  <a:pt x="210105" y="4802820"/>
                  <a:pt x="210804" y="4813958"/>
                  <a:pt x="204187" y="4820575"/>
                </a:cubicBezTo>
                <a:lnTo>
                  <a:pt x="186431" y="4838330"/>
                </a:lnTo>
                <a:cubicBezTo>
                  <a:pt x="176119" y="4879583"/>
                  <a:pt x="177554" y="4861640"/>
                  <a:pt x="177554" y="4891596"/>
                </a:cubicBez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88640"/>
            <a:ext cx="18362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Сборка.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L:\1класс\1 класс технология\тюльпан.jpg"/>
          <p:cNvPicPr>
            <a:picLocks noChangeAspect="1" noChangeArrowheads="1"/>
          </p:cNvPicPr>
          <p:nvPr/>
        </p:nvPicPr>
        <p:blipFill>
          <a:blip r:embed="rId2" cstate="print"/>
          <a:srcRect r="70160"/>
          <a:stretch>
            <a:fillRect/>
          </a:stretch>
        </p:blipFill>
        <p:spPr bwMode="auto">
          <a:xfrm>
            <a:off x="2915816" y="836712"/>
            <a:ext cx="2880320" cy="5381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92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s320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Касаткина</dc:creator>
  <cp:lastModifiedBy>elena</cp:lastModifiedBy>
  <cp:revision>18</cp:revision>
  <dcterms:created xsi:type="dcterms:W3CDTF">2014-04-16T13:16:57Z</dcterms:created>
  <dcterms:modified xsi:type="dcterms:W3CDTF">2014-06-13T15:00:17Z</dcterms:modified>
</cp:coreProperties>
</file>