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C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A497-B137-4DCD-8FAE-32D39283265B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99869-A70C-4D7C-982D-A6AD55DF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0"/>
            <a:ext cx="5544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любят дети </a:t>
            </a:r>
            <a:b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Холодок в пакете. </a:t>
            </a:r>
            <a:b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Холодок, холодок, </a:t>
            </a:r>
            <a:b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 лизнуть тебя разок!</a:t>
            </a:r>
          </a:p>
        </p:txBody>
      </p:sp>
      <p:pic>
        <p:nvPicPr>
          <p:cNvPr id="1026" name="Picture 2" descr="D:\Документы\мама\картинки Яндекс\1366881184_bd7alugyxst4tpz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564904"/>
            <a:ext cx="3391619" cy="4149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86512" y="4929198"/>
            <a:ext cx="32861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Презентацию выполнила Касаткина </a:t>
            </a:r>
            <a:r>
              <a:rPr lang="ru-RU" dirty="0" smtClean="0"/>
              <a:t>Елена Владимировна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учитель начальных классов ГБОУ СОШ №</a:t>
            </a:r>
            <a:r>
              <a:rPr lang="ru-RU" dirty="0" smtClean="0"/>
              <a:t>122 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Санкт-Петербург</a:t>
            </a:r>
          </a:p>
          <a:p>
            <a:r>
              <a:rPr lang="ru-RU" dirty="0" smtClean="0"/>
              <a:t>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600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Организация рабочего места.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24744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Основа – картон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Карандаш, линейка 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Цветная бумага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Ножницы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Клей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Тряпочка 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4792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Крем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цветная бумага.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340768"/>
            <a:ext cx="6696744" cy="3456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899592" y="1484784"/>
            <a:ext cx="6480720" cy="720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83671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10 см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8064" y="1340768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899592" y="4797152"/>
            <a:ext cx="6480720" cy="72008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148064" y="4581128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1475656" y="3429000"/>
            <a:ext cx="6480720" cy="72008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148064" y="1412776"/>
            <a:ext cx="0" cy="3312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-2700808" y="4149080"/>
            <a:ext cx="6480720" cy="72008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 rot="5400000">
            <a:off x="828772" y="1483595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 см</a:t>
            </a:r>
            <a:endParaRPr lang="ru-RU" sz="2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971600" y="177281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1475656" y="4149080"/>
            <a:ext cx="6480720" cy="720080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rot="10800000">
            <a:off x="5148064" y="1772816"/>
            <a:ext cx="281192" cy="131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971600" y="1844824"/>
            <a:ext cx="6480720" cy="72008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1043608" y="1772816"/>
            <a:ext cx="41044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5040560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 см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18864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10 см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16016" y="620688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716016" y="620688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6016" y="3068960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11560" y="249289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716016" y="2492896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468731" y="835523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4</a:t>
            </a:r>
            <a:r>
              <a:rPr lang="ru-RU" sz="2400" dirty="0" smtClean="0"/>
              <a:t> см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83568" y="2492896"/>
            <a:ext cx="40324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83568" y="3933056"/>
            <a:ext cx="403244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1835696" y="2780928"/>
            <a:ext cx="1728192" cy="4032448"/>
          </a:xfrm>
          <a:prstGeom prst="rightBracket">
            <a:avLst>
              <a:gd name="adj" fmla="val 5399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6156176" y="2780928"/>
            <a:ext cx="1728192" cy="4032448"/>
          </a:xfrm>
          <a:prstGeom prst="rightBracket">
            <a:avLst>
              <a:gd name="adj" fmla="val 53996"/>
            </a:avLst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3960440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56992"/>
            <a:ext cx="2736304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круглая скобка 3"/>
          <p:cNvSpPr/>
          <p:nvPr/>
        </p:nvSpPr>
        <p:spPr>
          <a:xfrm rot="5400000">
            <a:off x="1835696" y="2492896"/>
            <a:ext cx="1008112" cy="2736304"/>
          </a:xfrm>
          <a:prstGeom prst="rightBracket">
            <a:avLst>
              <a:gd name="adj" fmla="val 5412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5436096" y="2492896"/>
            <a:ext cx="1008112" cy="2736304"/>
          </a:xfrm>
          <a:prstGeom prst="rightBracket">
            <a:avLst>
              <a:gd name="adj" fmla="val 5412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483768" y="18864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 см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07904" y="620688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2492896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71600" y="1340768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707904" y="1340768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07904" y="620688"/>
            <a:ext cx="0" cy="20162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1340768"/>
            <a:ext cx="27363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5400000">
            <a:off x="844482" y="747806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 см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40768"/>
            <a:ext cx="4104456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188640"/>
            <a:ext cx="5309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2. Мороженое – цветная бумага – 3 шт.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1044796" y="1483596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 см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83671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 см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79912" y="1340768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79912" y="3861048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87624" y="3645024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79912" y="1340768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187624" y="3645024"/>
            <a:ext cx="2592288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779912" y="3645024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28184" y="1412776"/>
            <a:ext cx="187220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5308120">
            <a:off x="6156414" y="1525306"/>
            <a:ext cx="936104" cy="720550"/>
          </a:xfrm>
          <a:prstGeom prst="arc">
            <a:avLst>
              <a:gd name="adj1" fmla="val 17889366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20575888">
            <a:off x="7177409" y="1462279"/>
            <a:ext cx="936104" cy="720550"/>
          </a:xfrm>
          <a:prstGeom prst="arc">
            <a:avLst>
              <a:gd name="adj1" fmla="val 17889366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5400000">
            <a:off x="7272535" y="2312641"/>
            <a:ext cx="936104" cy="720550"/>
          </a:xfrm>
          <a:prstGeom prst="arc">
            <a:avLst>
              <a:gd name="adj1" fmla="val 17889366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0388024">
            <a:off x="6267899" y="2402252"/>
            <a:ext cx="936104" cy="720550"/>
          </a:xfrm>
          <a:prstGeom prst="arc">
            <a:avLst>
              <a:gd name="adj1" fmla="val 17889366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11560" y="4365104"/>
            <a:ext cx="2016224" cy="1800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19872" y="4437112"/>
            <a:ext cx="2016224" cy="1800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156176" y="4365104"/>
            <a:ext cx="2016224" cy="1800200"/>
          </a:xfrm>
          <a:prstGeom prst="ellipse">
            <a:avLst/>
          </a:prstGeom>
          <a:solidFill>
            <a:srgbClr val="FE8CFE"/>
          </a:solidFill>
          <a:ln>
            <a:solidFill>
              <a:srgbClr val="FE8C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149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3. Сборка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260648"/>
            <a:ext cx="4680520" cy="6408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круглая скобка 3"/>
          <p:cNvSpPr/>
          <p:nvPr/>
        </p:nvSpPr>
        <p:spPr>
          <a:xfrm rot="16200000">
            <a:off x="4860032" y="5229200"/>
            <a:ext cx="576064" cy="1296144"/>
          </a:xfrm>
          <a:prstGeom prst="rightBracket">
            <a:avLst>
              <a:gd name="adj" fmla="val 5412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708920"/>
            <a:ext cx="288032" cy="302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99992" y="692696"/>
            <a:ext cx="1152128" cy="1008112"/>
          </a:xfrm>
          <a:prstGeom prst="ellipse">
            <a:avLst/>
          </a:prstGeom>
          <a:solidFill>
            <a:srgbClr val="FE8CFE"/>
          </a:solidFill>
          <a:ln>
            <a:solidFill>
              <a:srgbClr val="FE8C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4048" y="1268760"/>
            <a:ext cx="1152128" cy="10801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67944" y="1268760"/>
            <a:ext cx="1080120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4608004" y="1448780"/>
            <a:ext cx="1008112" cy="2232248"/>
          </a:xfrm>
          <a:prstGeom prst="rightBracket">
            <a:avLst>
              <a:gd name="adj" fmla="val 53996"/>
            </a:avLst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76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elena</cp:lastModifiedBy>
  <cp:revision>14</cp:revision>
  <dcterms:created xsi:type="dcterms:W3CDTF">2014-04-09T12:47:19Z</dcterms:created>
  <dcterms:modified xsi:type="dcterms:W3CDTF">2014-06-13T14:09:42Z</dcterms:modified>
</cp:coreProperties>
</file>