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2812-1E52-4334-A3DC-AC1C15092226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02AAA-AA62-4A1A-A1CE-96FE8BE91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0"/>
            <a:ext cx="628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маленькая крыша.</a:t>
            </a:r>
            <a:b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Поднимай её повыше! –</a:t>
            </a:r>
            <a:b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Будет не страшна тогда</a:t>
            </a:r>
            <a:b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неба льющая вода!</a:t>
            </a:r>
          </a:p>
        </p:txBody>
      </p:sp>
      <p:pic>
        <p:nvPicPr>
          <p:cNvPr id="1026" name="Picture 2" descr="E:\картинки Яндекс\9b8c05e835a7d216192f12fa5d6069b1.umb_lucky_c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85992"/>
            <a:ext cx="4333905" cy="40005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Касаткина Елена Владимировна, учитель начальных классов ГБОУ СОШ №122</a:t>
            </a:r>
          </a:p>
          <a:p>
            <a:r>
              <a:rPr lang="ru-RU" dirty="0" smtClean="0"/>
              <a:t>                                                                   г. Санкт-Петербург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88640"/>
            <a:ext cx="6006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Организация рабочего места.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24744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Основа – картон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Карандаш, линейка 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Цветная бумага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Ножницы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Клей, кисточка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Тряпочка 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5307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Изготовление зонтика – бумага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357298"/>
            <a:ext cx="7143800" cy="45005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14810" y="92867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16см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914403" y="1943060"/>
            <a:ext cx="85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8см                      </a:t>
            </a:r>
            <a:endParaRPr lang="ru-RU" sz="2000" dirty="0"/>
          </a:p>
        </p:txBody>
      </p:sp>
      <p:pic>
        <p:nvPicPr>
          <p:cNvPr id="6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971600" y="1484784"/>
            <a:ext cx="8064896" cy="857256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6429388" y="1500174"/>
            <a:ext cx="28575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-2068884" y="3640464"/>
            <a:ext cx="5429288" cy="720080"/>
          </a:xfrm>
          <a:prstGeom prst="rect">
            <a:avLst/>
          </a:prstGeom>
          <a:noFill/>
        </p:spPr>
      </p:pic>
      <p:pic>
        <p:nvPicPr>
          <p:cNvPr id="9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928662" y="5857892"/>
            <a:ext cx="8064896" cy="857256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 rot="5400000">
            <a:off x="6430182" y="5714222"/>
            <a:ext cx="28575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572264" y="1357298"/>
            <a:ext cx="0" cy="43924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115616" y="3861048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572264" y="3857628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071538" y="3857628"/>
            <a:ext cx="550072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214422"/>
            <a:ext cx="7072362" cy="3929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2"/>
          </p:cNvCxnSpPr>
          <p:nvPr/>
        </p:nvCxnSpPr>
        <p:spPr>
          <a:xfrm rot="16200000" flipH="1">
            <a:off x="2571736" y="3178967"/>
            <a:ext cx="3929090" cy="15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3357586" cy="3357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 rot="16200000">
            <a:off x="53340" y="1875429"/>
            <a:ext cx="84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сгиб</a:t>
            </a:r>
            <a:endParaRPr lang="ru-RU" sz="2800" dirty="0"/>
          </a:p>
        </p:txBody>
      </p:sp>
      <p:sp>
        <p:nvSpPr>
          <p:cNvPr id="9" name="Полилиния 8"/>
          <p:cNvSpPr/>
          <p:nvPr/>
        </p:nvSpPr>
        <p:spPr>
          <a:xfrm>
            <a:off x="710242" y="577970"/>
            <a:ext cx="3361426" cy="3364384"/>
          </a:xfrm>
          <a:custGeom>
            <a:avLst/>
            <a:gdLst>
              <a:gd name="connsiteX0" fmla="*/ 3361426 w 3361426"/>
              <a:gd name="connsiteY0" fmla="*/ 0 h 3364384"/>
              <a:gd name="connsiteX1" fmla="*/ 3352800 w 3361426"/>
              <a:gd name="connsiteY1" fmla="*/ 69011 h 3364384"/>
              <a:gd name="connsiteX2" fmla="*/ 3344173 w 3361426"/>
              <a:gd name="connsiteY2" fmla="*/ 103517 h 3364384"/>
              <a:gd name="connsiteX3" fmla="*/ 3335547 w 3361426"/>
              <a:gd name="connsiteY3" fmla="*/ 293298 h 3364384"/>
              <a:gd name="connsiteX4" fmla="*/ 3326920 w 3361426"/>
              <a:gd name="connsiteY4" fmla="*/ 370936 h 3364384"/>
              <a:gd name="connsiteX5" fmla="*/ 3301041 w 3361426"/>
              <a:gd name="connsiteY5" fmla="*/ 526211 h 3364384"/>
              <a:gd name="connsiteX6" fmla="*/ 3283788 w 3361426"/>
              <a:gd name="connsiteY6" fmla="*/ 629728 h 3364384"/>
              <a:gd name="connsiteX7" fmla="*/ 3266535 w 3361426"/>
              <a:gd name="connsiteY7" fmla="*/ 681487 h 3364384"/>
              <a:gd name="connsiteX8" fmla="*/ 3257909 w 3361426"/>
              <a:gd name="connsiteY8" fmla="*/ 715992 h 3364384"/>
              <a:gd name="connsiteX9" fmla="*/ 3232030 w 3361426"/>
              <a:gd name="connsiteY9" fmla="*/ 776377 h 3364384"/>
              <a:gd name="connsiteX10" fmla="*/ 3206150 w 3361426"/>
              <a:gd name="connsiteY10" fmla="*/ 871268 h 3364384"/>
              <a:gd name="connsiteX11" fmla="*/ 3197524 w 3361426"/>
              <a:gd name="connsiteY11" fmla="*/ 897147 h 3364384"/>
              <a:gd name="connsiteX12" fmla="*/ 3180271 w 3361426"/>
              <a:gd name="connsiteY12" fmla="*/ 923026 h 3364384"/>
              <a:gd name="connsiteX13" fmla="*/ 3171645 w 3361426"/>
              <a:gd name="connsiteY13" fmla="*/ 948905 h 3364384"/>
              <a:gd name="connsiteX14" fmla="*/ 3163018 w 3361426"/>
              <a:gd name="connsiteY14" fmla="*/ 983411 h 3364384"/>
              <a:gd name="connsiteX15" fmla="*/ 3145766 w 3361426"/>
              <a:gd name="connsiteY15" fmla="*/ 1017917 h 3364384"/>
              <a:gd name="connsiteX16" fmla="*/ 3119886 w 3361426"/>
              <a:gd name="connsiteY16" fmla="*/ 1078302 h 3364384"/>
              <a:gd name="connsiteX17" fmla="*/ 3102633 w 3361426"/>
              <a:gd name="connsiteY17" fmla="*/ 1130060 h 3364384"/>
              <a:gd name="connsiteX18" fmla="*/ 3094007 w 3361426"/>
              <a:gd name="connsiteY18" fmla="*/ 1155939 h 3364384"/>
              <a:gd name="connsiteX19" fmla="*/ 3068128 w 3361426"/>
              <a:gd name="connsiteY19" fmla="*/ 1173192 h 3364384"/>
              <a:gd name="connsiteX20" fmla="*/ 3033622 w 3361426"/>
              <a:gd name="connsiteY20" fmla="*/ 1250830 h 3364384"/>
              <a:gd name="connsiteX21" fmla="*/ 3007743 w 3361426"/>
              <a:gd name="connsiteY21" fmla="*/ 1302588 h 3364384"/>
              <a:gd name="connsiteX22" fmla="*/ 2990490 w 3361426"/>
              <a:gd name="connsiteY22" fmla="*/ 1337094 h 3364384"/>
              <a:gd name="connsiteX23" fmla="*/ 2964611 w 3361426"/>
              <a:gd name="connsiteY23" fmla="*/ 1388853 h 3364384"/>
              <a:gd name="connsiteX24" fmla="*/ 2938732 w 3361426"/>
              <a:gd name="connsiteY24" fmla="*/ 1406105 h 3364384"/>
              <a:gd name="connsiteX25" fmla="*/ 2912852 w 3361426"/>
              <a:gd name="connsiteY25" fmla="*/ 1466490 h 3364384"/>
              <a:gd name="connsiteX26" fmla="*/ 2886973 w 3361426"/>
              <a:gd name="connsiteY26" fmla="*/ 1518249 h 3364384"/>
              <a:gd name="connsiteX27" fmla="*/ 2861094 w 3361426"/>
              <a:gd name="connsiteY27" fmla="*/ 1526875 h 3364384"/>
              <a:gd name="connsiteX28" fmla="*/ 2843841 w 3361426"/>
              <a:gd name="connsiteY28" fmla="*/ 1578634 h 3364384"/>
              <a:gd name="connsiteX29" fmla="*/ 2809335 w 3361426"/>
              <a:gd name="connsiteY29" fmla="*/ 1630392 h 3364384"/>
              <a:gd name="connsiteX30" fmla="*/ 2766203 w 3361426"/>
              <a:gd name="connsiteY30" fmla="*/ 1682151 h 3364384"/>
              <a:gd name="connsiteX31" fmla="*/ 2740324 w 3361426"/>
              <a:gd name="connsiteY31" fmla="*/ 1733909 h 3364384"/>
              <a:gd name="connsiteX32" fmla="*/ 2731698 w 3361426"/>
              <a:gd name="connsiteY32" fmla="*/ 1759788 h 3364384"/>
              <a:gd name="connsiteX33" fmla="*/ 2705818 w 3361426"/>
              <a:gd name="connsiteY33" fmla="*/ 1768415 h 3364384"/>
              <a:gd name="connsiteX34" fmla="*/ 2688566 w 3361426"/>
              <a:gd name="connsiteY34" fmla="*/ 1820173 h 3364384"/>
              <a:gd name="connsiteX35" fmla="*/ 2636807 w 3361426"/>
              <a:gd name="connsiteY35" fmla="*/ 1897811 h 3364384"/>
              <a:gd name="connsiteX36" fmla="*/ 2619554 w 3361426"/>
              <a:gd name="connsiteY36" fmla="*/ 1923690 h 3364384"/>
              <a:gd name="connsiteX37" fmla="*/ 2602301 w 3361426"/>
              <a:gd name="connsiteY37" fmla="*/ 1949570 h 3364384"/>
              <a:gd name="connsiteX38" fmla="*/ 2576422 w 3361426"/>
              <a:gd name="connsiteY38" fmla="*/ 1966822 h 3364384"/>
              <a:gd name="connsiteX39" fmla="*/ 2541916 w 3361426"/>
              <a:gd name="connsiteY39" fmla="*/ 2027207 h 3364384"/>
              <a:gd name="connsiteX40" fmla="*/ 2516037 w 3361426"/>
              <a:gd name="connsiteY40" fmla="*/ 2053087 h 3364384"/>
              <a:gd name="connsiteX41" fmla="*/ 2498784 w 3361426"/>
              <a:gd name="connsiteY41" fmla="*/ 2078966 h 3364384"/>
              <a:gd name="connsiteX42" fmla="*/ 2472905 w 3361426"/>
              <a:gd name="connsiteY42" fmla="*/ 2104845 h 3364384"/>
              <a:gd name="connsiteX43" fmla="*/ 2455652 w 3361426"/>
              <a:gd name="connsiteY43" fmla="*/ 2130724 h 3364384"/>
              <a:gd name="connsiteX44" fmla="*/ 2403894 w 3361426"/>
              <a:gd name="connsiteY44" fmla="*/ 2173856 h 3364384"/>
              <a:gd name="connsiteX45" fmla="*/ 2386641 w 3361426"/>
              <a:gd name="connsiteY45" fmla="*/ 2199736 h 3364384"/>
              <a:gd name="connsiteX46" fmla="*/ 2334883 w 3361426"/>
              <a:gd name="connsiteY46" fmla="*/ 2251494 h 3364384"/>
              <a:gd name="connsiteX47" fmla="*/ 2317630 w 3361426"/>
              <a:gd name="connsiteY47" fmla="*/ 2277373 h 3364384"/>
              <a:gd name="connsiteX48" fmla="*/ 2265871 w 3361426"/>
              <a:gd name="connsiteY48" fmla="*/ 2311879 h 3364384"/>
              <a:gd name="connsiteX49" fmla="*/ 2222739 w 3361426"/>
              <a:gd name="connsiteY49" fmla="*/ 2363638 h 3364384"/>
              <a:gd name="connsiteX50" fmla="*/ 2170981 w 3361426"/>
              <a:gd name="connsiteY50" fmla="*/ 2398143 h 3364384"/>
              <a:gd name="connsiteX51" fmla="*/ 2127849 w 3361426"/>
              <a:gd name="connsiteY51" fmla="*/ 2432649 h 3364384"/>
              <a:gd name="connsiteX52" fmla="*/ 2110596 w 3361426"/>
              <a:gd name="connsiteY52" fmla="*/ 2458528 h 3364384"/>
              <a:gd name="connsiteX53" fmla="*/ 2058837 w 3361426"/>
              <a:gd name="connsiteY53" fmla="*/ 2493034 h 3364384"/>
              <a:gd name="connsiteX54" fmla="*/ 2050211 w 3361426"/>
              <a:gd name="connsiteY54" fmla="*/ 2518913 h 3364384"/>
              <a:gd name="connsiteX55" fmla="*/ 2024332 w 3361426"/>
              <a:gd name="connsiteY55" fmla="*/ 2536166 h 3364384"/>
              <a:gd name="connsiteX56" fmla="*/ 1972573 w 3361426"/>
              <a:gd name="connsiteY56" fmla="*/ 2579298 h 3364384"/>
              <a:gd name="connsiteX57" fmla="*/ 1929441 w 3361426"/>
              <a:gd name="connsiteY57" fmla="*/ 2613804 h 3364384"/>
              <a:gd name="connsiteX58" fmla="*/ 1912188 w 3361426"/>
              <a:gd name="connsiteY58" fmla="*/ 2639683 h 3364384"/>
              <a:gd name="connsiteX59" fmla="*/ 1860430 w 3361426"/>
              <a:gd name="connsiteY59" fmla="*/ 2674188 h 3364384"/>
              <a:gd name="connsiteX60" fmla="*/ 1851803 w 3361426"/>
              <a:gd name="connsiteY60" fmla="*/ 2700068 h 3364384"/>
              <a:gd name="connsiteX61" fmla="*/ 1800045 w 3361426"/>
              <a:gd name="connsiteY61" fmla="*/ 2734573 h 3364384"/>
              <a:gd name="connsiteX62" fmla="*/ 1782792 w 3361426"/>
              <a:gd name="connsiteY62" fmla="*/ 2760453 h 3364384"/>
              <a:gd name="connsiteX63" fmla="*/ 1731033 w 3361426"/>
              <a:gd name="connsiteY63" fmla="*/ 2786332 h 3364384"/>
              <a:gd name="connsiteX64" fmla="*/ 1722407 w 3361426"/>
              <a:gd name="connsiteY64" fmla="*/ 2812211 h 3364384"/>
              <a:gd name="connsiteX65" fmla="*/ 1696528 w 3361426"/>
              <a:gd name="connsiteY65" fmla="*/ 2820838 h 3364384"/>
              <a:gd name="connsiteX66" fmla="*/ 1670649 w 3361426"/>
              <a:gd name="connsiteY66" fmla="*/ 2838090 h 3364384"/>
              <a:gd name="connsiteX67" fmla="*/ 1653396 w 3361426"/>
              <a:gd name="connsiteY67" fmla="*/ 2863970 h 3364384"/>
              <a:gd name="connsiteX68" fmla="*/ 1627516 w 3361426"/>
              <a:gd name="connsiteY68" fmla="*/ 2872596 h 3364384"/>
              <a:gd name="connsiteX69" fmla="*/ 1575758 w 3361426"/>
              <a:gd name="connsiteY69" fmla="*/ 2898475 h 3364384"/>
              <a:gd name="connsiteX70" fmla="*/ 1567132 w 3361426"/>
              <a:gd name="connsiteY70" fmla="*/ 2924355 h 3364384"/>
              <a:gd name="connsiteX71" fmla="*/ 1541252 w 3361426"/>
              <a:gd name="connsiteY71" fmla="*/ 2932981 h 3364384"/>
              <a:gd name="connsiteX72" fmla="*/ 1515373 w 3361426"/>
              <a:gd name="connsiteY72" fmla="*/ 2950234 h 3364384"/>
              <a:gd name="connsiteX73" fmla="*/ 1463615 w 3361426"/>
              <a:gd name="connsiteY73" fmla="*/ 2984739 h 3364384"/>
              <a:gd name="connsiteX74" fmla="*/ 1420483 w 3361426"/>
              <a:gd name="connsiteY74" fmla="*/ 3019245 h 3364384"/>
              <a:gd name="connsiteX75" fmla="*/ 1368724 w 3361426"/>
              <a:gd name="connsiteY75" fmla="*/ 3062377 h 3364384"/>
              <a:gd name="connsiteX76" fmla="*/ 1342845 w 3361426"/>
              <a:gd name="connsiteY76" fmla="*/ 3071004 h 3364384"/>
              <a:gd name="connsiteX77" fmla="*/ 1334218 w 3361426"/>
              <a:gd name="connsiteY77" fmla="*/ 3096883 h 3364384"/>
              <a:gd name="connsiteX78" fmla="*/ 1256581 w 3361426"/>
              <a:gd name="connsiteY78" fmla="*/ 3140015 h 3364384"/>
              <a:gd name="connsiteX79" fmla="*/ 1187569 w 3361426"/>
              <a:gd name="connsiteY79" fmla="*/ 3183147 h 3364384"/>
              <a:gd name="connsiteX80" fmla="*/ 1161690 w 3361426"/>
              <a:gd name="connsiteY80" fmla="*/ 3191773 h 3364384"/>
              <a:gd name="connsiteX81" fmla="*/ 1109932 w 3361426"/>
              <a:gd name="connsiteY81" fmla="*/ 3226279 h 3364384"/>
              <a:gd name="connsiteX82" fmla="*/ 1032294 w 3361426"/>
              <a:gd name="connsiteY82" fmla="*/ 3252158 h 3364384"/>
              <a:gd name="connsiteX83" fmla="*/ 1006415 w 3361426"/>
              <a:gd name="connsiteY83" fmla="*/ 3260785 h 3364384"/>
              <a:gd name="connsiteX84" fmla="*/ 928777 w 3361426"/>
              <a:gd name="connsiteY84" fmla="*/ 3295290 h 3364384"/>
              <a:gd name="connsiteX85" fmla="*/ 833886 w 3361426"/>
              <a:gd name="connsiteY85" fmla="*/ 3312543 h 3364384"/>
              <a:gd name="connsiteX86" fmla="*/ 799381 w 3361426"/>
              <a:gd name="connsiteY86" fmla="*/ 3321170 h 3364384"/>
              <a:gd name="connsiteX87" fmla="*/ 756249 w 3361426"/>
              <a:gd name="connsiteY87" fmla="*/ 3338422 h 3364384"/>
              <a:gd name="connsiteX88" fmla="*/ 626852 w 3361426"/>
              <a:gd name="connsiteY88" fmla="*/ 3355675 h 3364384"/>
              <a:gd name="connsiteX89" fmla="*/ 5750 w 3361426"/>
              <a:gd name="connsiteY89" fmla="*/ 3364302 h 3364384"/>
              <a:gd name="connsiteX90" fmla="*/ 23003 w 3361426"/>
              <a:gd name="connsiteY90" fmla="*/ 3364302 h 336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361426" h="3364384">
                <a:moveTo>
                  <a:pt x="3361426" y="0"/>
                </a:moveTo>
                <a:cubicBezTo>
                  <a:pt x="3358551" y="23004"/>
                  <a:pt x="3356611" y="46144"/>
                  <a:pt x="3352800" y="69011"/>
                </a:cubicBezTo>
                <a:cubicBezTo>
                  <a:pt x="3350851" y="80706"/>
                  <a:pt x="3345082" y="91696"/>
                  <a:pt x="3344173" y="103517"/>
                </a:cubicBezTo>
                <a:cubicBezTo>
                  <a:pt x="3339316" y="166656"/>
                  <a:pt x="3339624" y="230104"/>
                  <a:pt x="3335547" y="293298"/>
                </a:cubicBezTo>
                <a:cubicBezTo>
                  <a:pt x="3333871" y="319283"/>
                  <a:pt x="3329176" y="344995"/>
                  <a:pt x="3326920" y="370936"/>
                </a:cubicBezTo>
                <a:cubicBezTo>
                  <a:pt x="3314866" y="509556"/>
                  <a:pt x="3337143" y="454006"/>
                  <a:pt x="3301041" y="526211"/>
                </a:cubicBezTo>
                <a:cubicBezTo>
                  <a:pt x="3297337" y="552142"/>
                  <a:pt x="3291359" y="601970"/>
                  <a:pt x="3283788" y="629728"/>
                </a:cubicBezTo>
                <a:cubicBezTo>
                  <a:pt x="3279003" y="647273"/>
                  <a:pt x="3270946" y="663844"/>
                  <a:pt x="3266535" y="681487"/>
                </a:cubicBezTo>
                <a:cubicBezTo>
                  <a:pt x="3263660" y="692989"/>
                  <a:pt x="3262072" y="704891"/>
                  <a:pt x="3257909" y="715992"/>
                </a:cubicBezTo>
                <a:cubicBezTo>
                  <a:pt x="3239390" y="765376"/>
                  <a:pt x="3242742" y="733529"/>
                  <a:pt x="3232030" y="776377"/>
                </a:cubicBezTo>
                <a:cubicBezTo>
                  <a:pt x="3207644" y="873920"/>
                  <a:pt x="3243162" y="760230"/>
                  <a:pt x="3206150" y="871268"/>
                </a:cubicBezTo>
                <a:cubicBezTo>
                  <a:pt x="3203275" y="879894"/>
                  <a:pt x="3202568" y="889581"/>
                  <a:pt x="3197524" y="897147"/>
                </a:cubicBezTo>
                <a:lnTo>
                  <a:pt x="3180271" y="923026"/>
                </a:lnTo>
                <a:cubicBezTo>
                  <a:pt x="3177396" y="931652"/>
                  <a:pt x="3174143" y="940162"/>
                  <a:pt x="3171645" y="948905"/>
                </a:cubicBezTo>
                <a:cubicBezTo>
                  <a:pt x="3168388" y="960305"/>
                  <a:pt x="3167181" y="972310"/>
                  <a:pt x="3163018" y="983411"/>
                </a:cubicBezTo>
                <a:cubicBezTo>
                  <a:pt x="3158503" y="995452"/>
                  <a:pt x="3150281" y="1005876"/>
                  <a:pt x="3145766" y="1017917"/>
                </a:cubicBezTo>
                <a:cubicBezTo>
                  <a:pt x="3121894" y="1081576"/>
                  <a:pt x="3154848" y="1025858"/>
                  <a:pt x="3119886" y="1078302"/>
                </a:cubicBezTo>
                <a:lnTo>
                  <a:pt x="3102633" y="1130060"/>
                </a:lnTo>
                <a:cubicBezTo>
                  <a:pt x="3099758" y="1138686"/>
                  <a:pt x="3101573" y="1150895"/>
                  <a:pt x="3094007" y="1155939"/>
                </a:cubicBezTo>
                <a:lnTo>
                  <a:pt x="3068128" y="1173192"/>
                </a:lnTo>
                <a:cubicBezTo>
                  <a:pt x="3047596" y="1234787"/>
                  <a:pt x="3060963" y="1209819"/>
                  <a:pt x="3033622" y="1250830"/>
                </a:cubicBezTo>
                <a:cubicBezTo>
                  <a:pt x="3017807" y="1298278"/>
                  <a:pt x="3034499" y="1255765"/>
                  <a:pt x="3007743" y="1302588"/>
                </a:cubicBezTo>
                <a:cubicBezTo>
                  <a:pt x="3001363" y="1313753"/>
                  <a:pt x="2995556" y="1325274"/>
                  <a:pt x="2990490" y="1337094"/>
                </a:cubicBezTo>
                <a:cubicBezTo>
                  <a:pt x="2979966" y="1361650"/>
                  <a:pt x="2985334" y="1368130"/>
                  <a:pt x="2964611" y="1388853"/>
                </a:cubicBezTo>
                <a:cubicBezTo>
                  <a:pt x="2957280" y="1396184"/>
                  <a:pt x="2947358" y="1400354"/>
                  <a:pt x="2938732" y="1406105"/>
                </a:cubicBezTo>
                <a:cubicBezTo>
                  <a:pt x="2920776" y="1477926"/>
                  <a:pt x="2942641" y="1406912"/>
                  <a:pt x="2912852" y="1466490"/>
                </a:cubicBezTo>
                <a:cubicBezTo>
                  <a:pt x="2902433" y="1487328"/>
                  <a:pt x="2907577" y="1501766"/>
                  <a:pt x="2886973" y="1518249"/>
                </a:cubicBezTo>
                <a:cubicBezTo>
                  <a:pt x="2879873" y="1523929"/>
                  <a:pt x="2869720" y="1524000"/>
                  <a:pt x="2861094" y="1526875"/>
                </a:cubicBezTo>
                <a:cubicBezTo>
                  <a:pt x="2855343" y="1544128"/>
                  <a:pt x="2853929" y="1563502"/>
                  <a:pt x="2843841" y="1578634"/>
                </a:cubicBezTo>
                <a:cubicBezTo>
                  <a:pt x="2832339" y="1595887"/>
                  <a:pt x="2823997" y="1615730"/>
                  <a:pt x="2809335" y="1630392"/>
                </a:cubicBezTo>
                <a:cubicBezTo>
                  <a:pt x="2776125" y="1663603"/>
                  <a:pt x="2790223" y="1646121"/>
                  <a:pt x="2766203" y="1682151"/>
                </a:cubicBezTo>
                <a:cubicBezTo>
                  <a:pt x="2744521" y="1747198"/>
                  <a:pt x="2773769" y="1667020"/>
                  <a:pt x="2740324" y="1733909"/>
                </a:cubicBezTo>
                <a:cubicBezTo>
                  <a:pt x="2736258" y="1742042"/>
                  <a:pt x="2738128" y="1753358"/>
                  <a:pt x="2731698" y="1759788"/>
                </a:cubicBezTo>
                <a:cubicBezTo>
                  <a:pt x="2725268" y="1766218"/>
                  <a:pt x="2714445" y="1765539"/>
                  <a:pt x="2705818" y="1768415"/>
                </a:cubicBezTo>
                <a:cubicBezTo>
                  <a:pt x="2700067" y="1785668"/>
                  <a:pt x="2698654" y="1805041"/>
                  <a:pt x="2688566" y="1820173"/>
                </a:cubicBezTo>
                <a:lnTo>
                  <a:pt x="2636807" y="1897811"/>
                </a:lnTo>
                <a:lnTo>
                  <a:pt x="2619554" y="1923690"/>
                </a:lnTo>
                <a:cubicBezTo>
                  <a:pt x="2613803" y="1932317"/>
                  <a:pt x="2610928" y="1943819"/>
                  <a:pt x="2602301" y="1949570"/>
                </a:cubicBezTo>
                <a:lnTo>
                  <a:pt x="2576422" y="1966822"/>
                </a:lnTo>
                <a:cubicBezTo>
                  <a:pt x="2565874" y="1987918"/>
                  <a:pt x="2557159" y="2008916"/>
                  <a:pt x="2541916" y="2027207"/>
                </a:cubicBezTo>
                <a:cubicBezTo>
                  <a:pt x="2534106" y="2036579"/>
                  <a:pt x="2523847" y="2043715"/>
                  <a:pt x="2516037" y="2053087"/>
                </a:cubicBezTo>
                <a:cubicBezTo>
                  <a:pt x="2509400" y="2061052"/>
                  <a:pt x="2505421" y="2071001"/>
                  <a:pt x="2498784" y="2078966"/>
                </a:cubicBezTo>
                <a:cubicBezTo>
                  <a:pt x="2490974" y="2088338"/>
                  <a:pt x="2480715" y="2095473"/>
                  <a:pt x="2472905" y="2104845"/>
                </a:cubicBezTo>
                <a:cubicBezTo>
                  <a:pt x="2466268" y="2112810"/>
                  <a:pt x="2462983" y="2123393"/>
                  <a:pt x="2455652" y="2130724"/>
                </a:cubicBezTo>
                <a:cubicBezTo>
                  <a:pt x="2387803" y="2198573"/>
                  <a:pt x="2474546" y="2089073"/>
                  <a:pt x="2403894" y="2173856"/>
                </a:cubicBezTo>
                <a:cubicBezTo>
                  <a:pt x="2397257" y="2181821"/>
                  <a:pt x="2393529" y="2191987"/>
                  <a:pt x="2386641" y="2199736"/>
                </a:cubicBezTo>
                <a:cubicBezTo>
                  <a:pt x="2370431" y="2217972"/>
                  <a:pt x="2348417" y="2231193"/>
                  <a:pt x="2334883" y="2251494"/>
                </a:cubicBezTo>
                <a:cubicBezTo>
                  <a:pt x="2329132" y="2260120"/>
                  <a:pt x="2325432" y="2270546"/>
                  <a:pt x="2317630" y="2277373"/>
                </a:cubicBezTo>
                <a:cubicBezTo>
                  <a:pt x="2302025" y="2291027"/>
                  <a:pt x="2265871" y="2311879"/>
                  <a:pt x="2265871" y="2311879"/>
                </a:cubicBezTo>
                <a:cubicBezTo>
                  <a:pt x="2250536" y="2334881"/>
                  <a:pt x="2245729" y="2345757"/>
                  <a:pt x="2222739" y="2363638"/>
                </a:cubicBezTo>
                <a:cubicBezTo>
                  <a:pt x="2206372" y="2376368"/>
                  <a:pt x="2170981" y="2398143"/>
                  <a:pt x="2170981" y="2398143"/>
                </a:cubicBezTo>
                <a:cubicBezTo>
                  <a:pt x="2121536" y="2472309"/>
                  <a:pt x="2187374" y="2385029"/>
                  <a:pt x="2127849" y="2432649"/>
                </a:cubicBezTo>
                <a:cubicBezTo>
                  <a:pt x="2119753" y="2439126"/>
                  <a:pt x="2118398" y="2451701"/>
                  <a:pt x="2110596" y="2458528"/>
                </a:cubicBezTo>
                <a:cubicBezTo>
                  <a:pt x="2094991" y="2472182"/>
                  <a:pt x="2058837" y="2493034"/>
                  <a:pt x="2058837" y="2493034"/>
                </a:cubicBezTo>
                <a:cubicBezTo>
                  <a:pt x="2055962" y="2501660"/>
                  <a:pt x="2055891" y="2511813"/>
                  <a:pt x="2050211" y="2518913"/>
                </a:cubicBezTo>
                <a:cubicBezTo>
                  <a:pt x="2043734" y="2527009"/>
                  <a:pt x="2032297" y="2529529"/>
                  <a:pt x="2024332" y="2536166"/>
                </a:cubicBezTo>
                <a:cubicBezTo>
                  <a:pt x="1957911" y="2591516"/>
                  <a:pt x="2036825" y="2536462"/>
                  <a:pt x="1972573" y="2579298"/>
                </a:cubicBezTo>
                <a:cubicBezTo>
                  <a:pt x="1954265" y="2634225"/>
                  <a:pt x="1980505" y="2579761"/>
                  <a:pt x="1929441" y="2613804"/>
                </a:cubicBezTo>
                <a:cubicBezTo>
                  <a:pt x="1920815" y="2619555"/>
                  <a:pt x="1918825" y="2631718"/>
                  <a:pt x="1912188" y="2639683"/>
                </a:cubicBezTo>
                <a:cubicBezTo>
                  <a:pt x="1887335" y="2669507"/>
                  <a:pt x="1892326" y="2663557"/>
                  <a:pt x="1860430" y="2674188"/>
                </a:cubicBezTo>
                <a:cubicBezTo>
                  <a:pt x="1857554" y="2682815"/>
                  <a:pt x="1858233" y="2693638"/>
                  <a:pt x="1851803" y="2700068"/>
                </a:cubicBezTo>
                <a:cubicBezTo>
                  <a:pt x="1837141" y="2714730"/>
                  <a:pt x="1800045" y="2734573"/>
                  <a:pt x="1800045" y="2734573"/>
                </a:cubicBezTo>
                <a:cubicBezTo>
                  <a:pt x="1794294" y="2743200"/>
                  <a:pt x="1790123" y="2753122"/>
                  <a:pt x="1782792" y="2760453"/>
                </a:cubicBezTo>
                <a:cubicBezTo>
                  <a:pt x="1766071" y="2777174"/>
                  <a:pt x="1752079" y="2779316"/>
                  <a:pt x="1731033" y="2786332"/>
                </a:cubicBezTo>
                <a:cubicBezTo>
                  <a:pt x="1728158" y="2794958"/>
                  <a:pt x="1728837" y="2805781"/>
                  <a:pt x="1722407" y="2812211"/>
                </a:cubicBezTo>
                <a:cubicBezTo>
                  <a:pt x="1715977" y="2818641"/>
                  <a:pt x="1704661" y="2816771"/>
                  <a:pt x="1696528" y="2820838"/>
                </a:cubicBezTo>
                <a:cubicBezTo>
                  <a:pt x="1687255" y="2825474"/>
                  <a:pt x="1679275" y="2832339"/>
                  <a:pt x="1670649" y="2838090"/>
                </a:cubicBezTo>
                <a:cubicBezTo>
                  <a:pt x="1664898" y="2846717"/>
                  <a:pt x="1661492" y="2857493"/>
                  <a:pt x="1653396" y="2863970"/>
                </a:cubicBezTo>
                <a:cubicBezTo>
                  <a:pt x="1646295" y="2869650"/>
                  <a:pt x="1635649" y="2868529"/>
                  <a:pt x="1627516" y="2872596"/>
                </a:cubicBezTo>
                <a:cubicBezTo>
                  <a:pt x="1560623" y="2906042"/>
                  <a:pt x="1640809" y="2876792"/>
                  <a:pt x="1575758" y="2898475"/>
                </a:cubicBezTo>
                <a:cubicBezTo>
                  <a:pt x="1572883" y="2907102"/>
                  <a:pt x="1573562" y="2917925"/>
                  <a:pt x="1567132" y="2924355"/>
                </a:cubicBezTo>
                <a:cubicBezTo>
                  <a:pt x="1560702" y="2930785"/>
                  <a:pt x="1549385" y="2928914"/>
                  <a:pt x="1541252" y="2932981"/>
                </a:cubicBezTo>
                <a:cubicBezTo>
                  <a:pt x="1531979" y="2937617"/>
                  <a:pt x="1523999" y="2944483"/>
                  <a:pt x="1515373" y="2950234"/>
                </a:cubicBezTo>
                <a:cubicBezTo>
                  <a:pt x="1472057" y="3015207"/>
                  <a:pt x="1530462" y="2940174"/>
                  <a:pt x="1463615" y="2984739"/>
                </a:cubicBezTo>
                <a:cubicBezTo>
                  <a:pt x="1385580" y="3036764"/>
                  <a:pt x="1505082" y="2991046"/>
                  <a:pt x="1420483" y="3019245"/>
                </a:cubicBezTo>
                <a:cubicBezTo>
                  <a:pt x="1401405" y="3038322"/>
                  <a:pt x="1392743" y="3050367"/>
                  <a:pt x="1368724" y="3062377"/>
                </a:cubicBezTo>
                <a:cubicBezTo>
                  <a:pt x="1360591" y="3066444"/>
                  <a:pt x="1351471" y="3068128"/>
                  <a:pt x="1342845" y="3071004"/>
                </a:cubicBezTo>
                <a:cubicBezTo>
                  <a:pt x="1339969" y="3079630"/>
                  <a:pt x="1340648" y="3090453"/>
                  <a:pt x="1334218" y="3096883"/>
                </a:cubicBezTo>
                <a:cubicBezTo>
                  <a:pt x="1304557" y="3126543"/>
                  <a:pt x="1289123" y="3129167"/>
                  <a:pt x="1256581" y="3140015"/>
                </a:cubicBezTo>
                <a:cubicBezTo>
                  <a:pt x="1229240" y="3181026"/>
                  <a:pt x="1249163" y="3162616"/>
                  <a:pt x="1187569" y="3183147"/>
                </a:cubicBezTo>
                <a:lnTo>
                  <a:pt x="1161690" y="3191773"/>
                </a:lnTo>
                <a:cubicBezTo>
                  <a:pt x="1144437" y="3203275"/>
                  <a:pt x="1129603" y="3219722"/>
                  <a:pt x="1109932" y="3226279"/>
                </a:cubicBezTo>
                <a:lnTo>
                  <a:pt x="1032294" y="3252158"/>
                </a:lnTo>
                <a:cubicBezTo>
                  <a:pt x="1023668" y="3255034"/>
                  <a:pt x="1013981" y="3255741"/>
                  <a:pt x="1006415" y="3260785"/>
                </a:cubicBezTo>
                <a:cubicBezTo>
                  <a:pt x="977107" y="3280323"/>
                  <a:pt x="969841" y="3288446"/>
                  <a:pt x="928777" y="3295290"/>
                </a:cubicBezTo>
                <a:cubicBezTo>
                  <a:pt x="891342" y="3301530"/>
                  <a:pt x="870039" y="3304509"/>
                  <a:pt x="833886" y="3312543"/>
                </a:cubicBezTo>
                <a:cubicBezTo>
                  <a:pt x="822313" y="3315115"/>
                  <a:pt x="810628" y="3317421"/>
                  <a:pt x="799381" y="3321170"/>
                </a:cubicBezTo>
                <a:cubicBezTo>
                  <a:pt x="784691" y="3326067"/>
                  <a:pt x="771271" y="3334666"/>
                  <a:pt x="756249" y="3338422"/>
                </a:cubicBezTo>
                <a:cubicBezTo>
                  <a:pt x="747357" y="3340645"/>
                  <a:pt x="631161" y="3355567"/>
                  <a:pt x="626852" y="3355675"/>
                </a:cubicBezTo>
                <a:cubicBezTo>
                  <a:pt x="419863" y="3360850"/>
                  <a:pt x="212783" y="3361344"/>
                  <a:pt x="5750" y="3364302"/>
                </a:cubicBezTo>
                <a:cubicBezTo>
                  <a:pt x="0" y="3364384"/>
                  <a:pt x="17252" y="3364302"/>
                  <a:pt x="23003" y="336430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072066" y="857232"/>
            <a:ext cx="2928958" cy="3071834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Арка 11"/>
          <p:cNvSpPr/>
          <p:nvPr/>
        </p:nvSpPr>
        <p:spPr>
          <a:xfrm rot="10800000">
            <a:off x="4786314" y="2285992"/>
            <a:ext cx="3500462" cy="2143140"/>
          </a:xfrm>
          <a:prstGeom prst="blockArc">
            <a:avLst>
              <a:gd name="adj1" fmla="val 12079326"/>
              <a:gd name="adj2" fmla="val 20296291"/>
              <a:gd name="adj3" fmla="val 29731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10" idx="0"/>
          </p:cNvCxnSpPr>
          <p:nvPr/>
        </p:nvCxnSpPr>
        <p:spPr>
          <a:xfrm rot="16200000" flipH="1">
            <a:off x="4804172" y="2589605"/>
            <a:ext cx="3500464" cy="35719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71538" y="500042"/>
            <a:ext cx="2214578" cy="3071834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 rot="10800000">
            <a:off x="928662" y="2214554"/>
            <a:ext cx="2500330" cy="1857388"/>
          </a:xfrm>
          <a:prstGeom prst="blockArc">
            <a:avLst>
              <a:gd name="adj1" fmla="val 12079326"/>
              <a:gd name="adj2" fmla="val 20296291"/>
              <a:gd name="adj3" fmla="val 29731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482174" y="2232415"/>
            <a:ext cx="3500464" cy="35719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>
            <a:off x="4643438" y="500042"/>
            <a:ext cx="1285884" cy="2357454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Арка 5"/>
          <p:cNvSpPr/>
          <p:nvPr/>
        </p:nvSpPr>
        <p:spPr>
          <a:xfrm rot="10800000">
            <a:off x="4500562" y="2071678"/>
            <a:ext cx="1571636" cy="1000132"/>
          </a:xfrm>
          <a:prstGeom prst="blockArc">
            <a:avLst>
              <a:gd name="adj1" fmla="val 12287102"/>
              <a:gd name="adj2" fmla="val 20230005"/>
              <a:gd name="adj3" fmla="val 2689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авая круглая скобка 6"/>
          <p:cNvSpPr/>
          <p:nvPr/>
        </p:nvSpPr>
        <p:spPr>
          <a:xfrm rot="16200000">
            <a:off x="5143505" y="2071677"/>
            <a:ext cx="285752" cy="1285885"/>
          </a:xfrm>
          <a:prstGeom prst="rightBracket">
            <a:avLst>
              <a:gd name="adj" fmla="val 225000"/>
            </a:avLst>
          </a:pr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картинки Яндекс\88492969_image.jp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1000125"/>
            <a:ext cx="4857750" cy="485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45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18</cp:revision>
  <dcterms:created xsi:type="dcterms:W3CDTF">2014-05-14T14:03:11Z</dcterms:created>
  <dcterms:modified xsi:type="dcterms:W3CDTF">2014-06-13T15:00:42Z</dcterms:modified>
</cp:coreProperties>
</file>