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4C164-221B-422A-8182-22304A0D5B91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2EB4-25E1-4614-81B2-04240A4C5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 хожу и не летаю,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 попробуй догони!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бываю золотая,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Ну-ка в сказку загляни!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ументы\мама\картинки Яндекс\рыб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96952"/>
            <a:ext cx="4392488" cy="32889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623731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Касаткина Елена Владимировна, учитель начальных классов ГБОУ СОШ №122</a:t>
            </a:r>
          </a:p>
          <a:p>
            <a:r>
              <a:rPr lang="ru-RU" dirty="0" smtClean="0"/>
              <a:t>                                                                   г. Санкт-Петербург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7344816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971600" y="1268760"/>
            <a:ext cx="7416824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63888" y="28529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476672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25см</a:t>
            </a:r>
            <a:endParaRPr lang="ru-RU" sz="3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452320" y="5661248"/>
            <a:ext cx="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452320" y="1052736"/>
            <a:ext cx="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971600" y="5949280"/>
            <a:ext cx="7416824" cy="64807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211960" y="5301208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25см</a:t>
            </a:r>
            <a:endParaRPr lang="ru-RU" sz="3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452320" y="1124744"/>
            <a:ext cx="0" cy="48245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3910236" y="3315916"/>
            <a:ext cx="643609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836712"/>
            <a:ext cx="6840760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-1764704" y="3473624"/>
            <a:ext cx="6120680" cy="648072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flipH="1">
            <a:off x="1619672" y="119675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19672" y="83671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619672" y="155679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619672" y="191683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619672" y="22768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8172400" y="119675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172400" y="155679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8172400" y="191683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8172400" y="22768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672" y="155679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119675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191683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460432" y="83671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460432" y="119675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460432" y="155679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460432" y="191683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pic>
        <p:nvPicPr>
          <p:cNvPr id="21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4860032" y="3473624"/>
            <a:ext cx="6120680" cy="648072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1691680" y="1196752"/>
            <a:ext cx="676875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91680" y="1556792"/>
            <a:ext cx="676875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691680" y="1916832"/>
            <a:ext cx="676875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691680" y="2276872"/>
            <a:ext cx="676875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1475656" y="1196752"/>
            <a:ext cx="7128792" cy="648072"/>
          </a:xfrm>
          <a:prstGeom prst="rect">
            <a:avLst/>
          </a:prstGeom>
          <a:noFill/>
        </p:spPr>
      </p:pic>
      <p:pic>
        <p:nvPicPr>
          <p:cNvPr id="28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1475656" y="1556792"/>
            <a:ext cx="7128792" cy="648072"/>
          </a:xfrm>
          <a:prstGeom prst="rect">
            <a:avLst/>
          </a:prstGeom>
          <a:noFill/>
        </p:spPr>
      </p:pic>
      <p:pic>
        <p:nvPicPr>
          <p:cNvPr id="29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1475656" y="1916832"/>
            <a:ext cx="7128792" cy="648072"/>
          </a:xfrm>
          <a:prstGeom prst="rect">
            <a:avLst/>
          </a:prstGeom>
          <a:noFill/>
        </p:spPr>
      </p:pic>
      <p:pic>
        <p:nvPicPr>
          <p:cNvPr id="30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1475656" y="2276872"/>
            <a:ext cx="712879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284984"/>
            <a:ext cx="655272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5400000">
            <a:off x="1331640" y="3284984"/>
            <a:ext cx="655272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598342">
            <a:off x="1355063" y="3322953"/>
            <a:ext cx="655272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8829850">
            <a:off x="1318223" y="3288905"/>
            <a:ext cx="655272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нак запрета 3"/>
          <p:cNvSpPr/>
          <p:nvPr/>
        </p:nvSpPr>
        <p:spPr>
          <a:xfrm>
            <a:off x="2123728" y="1052736"/>
            <a:ext cx="4752528" cy="4536504"/>
          </a:xfrm>
          <a:prstGeom prst="noSmoking">
            <a:avLst>
              <a:gd name="adj" fmla="val 7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нак запрета 4"/>
          <p:cNvSpPr/>
          <p:nvPr/>
        </p:nvSpPr>
        <p:spPr>
          <a:xfrm rot="5400000">
            <a:off x="2231740" y="944724"/>
            <a:ext cx="4536504" cy="4752528"/>
          </a:xfrm>
          <a:prstGeom prst="noSmoking">
            <a:avLst>
              <a:gd name="adj" fmla="val 7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нак запрета 6"/>
          <p:cNvSpPr/>
          <p:nvPr/>
        </p:nvSpPr>
        <p:spPr>
          <a:xfrm rot="2755388">
            <a:off x="2188244" y="1013074"/>
            <a:ext cx="4605706" cy="4635338"/>
          </a:xfrm>
          <a:prstGeom prst="noSmoking">
            <a:avLst>
              <a:gd name="adj" fmla="val 7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нак запрета 7"/>
          <p:cNvSpPr/>
          <p:nvPr/>
        </p:nvSpPr>
        <p:spPr>
          <a:xfrm rot="18879384">
            <a:off x="2255636" y="1052242"/>
            <a:ext cx="4557238" cy="4609027"/>
          </a:xfrm>
          <a:prstGeom prst="noSmoking">
            <a:avLst>
              <a:gd name="adj" fmla="val 7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700808"/>
            <a:ext cx="6408712" cy="3024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1619672" y="1988840"/>
            <a:ext cx="7416824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11960" y="1052736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14см</a:t>
            </a:r>
            <a:endParaRPr lang="ru-RU" sz="3600" dirty="0"/>
          </a:p>
        </p:txBody>
      </p:sp>
      <p:pic>
        <p:nvPicPr>
          <p:cNvPr id="5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1619672" y="4725144"/>
            <a:ext cx="7416824" cy="6480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39952" y="4077072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14см</a:t>
            </a:r>
            <a:endParaRPr lang="ru-RU" sz="3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96136" y="1700808"/>
            <a:ext cx="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96136" y="4437112"/>
            <a:ext cx="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96136" y="1772816"/>
            <a:ext cx="0" cy="28083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2254052" y="3082652"/>
            <a:ext cx="643609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5256584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-1706388" y="3315916"/>
            <a:ext cx="6436096" cy="648072"/>
          </a:xfrm>
          <a:prstGeom prst="rect">
            <a:avLst/>
          </a:prstGeom>
          <a:noFill/>
        </p:spPr>
      </p:pic>
      <p:pic>
        <p:nvPicPr>
          <p:cNvPr id="4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3334172" y="3315916"/>
            <a:ext cx="6436096" cy="648072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835696" y="908720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5696" y="54868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092280" y="54868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1см</a:t>
            </a:r>
            <a:endParaRPr lang="ru-RU" sz="2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804248" y="908720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27584" y="908720"/>
            <a:ext cx="7416824" cy="648072"/>
          </a:xfrm>
          <a:prstGeom prst="rect">
            <a:avLst/>
          </a:prstGeom>
          <a:noFill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907704" y="908720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525658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476672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1см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16632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10см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204864"/>
            <a:ext cx="38884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4077072"/>
            <a:ext cx="115212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59632" y="2132856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1см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4005064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1см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3573016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2</a:t>
            </a:r>
            <a:r>
              <a:rPr lang="ru-RU" sz="2800" dirty="0" smtClean="0"/>
              <a:t>см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70080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8</a:t>
            </a:r>
            <a:r>
              <a:rPr lang="ru-RU" sz="2800" dirty="0" smtClean="0"/>
              <a:t>см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</cp:revision>
  <dcterms:created xsi:type="dcterms:W3CDTF">2013-12-04T14:17:08Z</dcterms:created>
  <dcterms:modified xsi:type="dcterms:W3CDTF">2013-12-29T13:43:42Z</dcterms:modified>
</cp:coreProperties>
</file>