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80D1-7477-4153-8074-828B7D56D15E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920F-3625-4333-81CF-A3B1E867B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80D1-7477-4153-8074-828B7D56D15E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920F-3625-4333-81CF-A3B1E867B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80D1-7477-4153-8074-828B7D56D15E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920F-3625-4333-81CF-A3B1E867B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80D1-7477-4153-8074-828B7D56D15E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920F-3625-4333-81CF-A3B1E867B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80D1-7477-4153-8074-828B7D56D15E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920F-3625-4333-81CF-A3B1E867B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80D1-7477-4153-8074-828B7D56D15E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920F-3625-4333-81CF-A3B1E867B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80D1-7477-4153-8074-828B7D56D15E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920F-3625-4333-81CF-A3B1E867B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80D1-7477-4153-8074-828B7D56D15E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920F-3625-4333-81CF-A3B1E867B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80D1-7477-4153-8074-828B7D56D15E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920F-3625-4333-81CF-A3B1E867B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80D1-7477-4153-8074-828B7D56D15E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920F-3625-4333-81CF-A3B1E867B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80D1-7477-4153-8074-828B7D56D15E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920F-3625-4333-81CF-A3B1E867B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280D1-7477-4153-8074-828B7D56D15E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920F-3625-4333-81CF-A3B1E867B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58681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Ты со мною не знаком?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 живу на дне морском.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Голова и восемь ног,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Вот и весь я - …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Документы\мама\картинки Яндекс\octopus.jpg"/>
          <p:cNvPicPr>
            <a:picLocks noChangeAspect="1" noChangeArrowheads="1"/>
          </p:cNvPicPr>
          <p:nvPr/>
        </p:nvPicPr>
        <p:blipFill>
          <a:blip r:embed="rId2" cstate="print"/>
          <a:srcRect l="2309" t="6927" r="3019" b="14565"/>
          <a:stretch>
            <a:fillRect/>
          </a:stretch>
        </p:blipFill>
        <p:spPr bwMode="auto">
          <a:xfrm>
            <a:off x="1979712" y="3072473"/>
            <a:ext cx="3816424" cy="316483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95936" y="2276872"/>
            <a:ext cx="24621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осьминог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329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Касаткина Елена Владимировна, учитель начальных классов ГБОУ СОШ №122</a:t>
            </a:r>
          </a:p>
          <a:p>
            <a:r>
              <a:rPr lang="ru-RU" dirty="0" smtClean="0"/>
              <a:t>                                                                   г. Санкт-Петербург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548680"/>
            <a:ext cx="7920880" cy="5832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23</a:t>
            </a:r>
            <a:endParaRPr lang="ru-RU" dirty="0"/>
          </a:p>
        </p:txBody>
      </p:sp>
      <p:pic>
        <p:nvPicPr>
          <p:cNvPr id="2050" name="Picture 2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129" t="38660" r="3129" b="42440"/>
          <a:stretch>
            <a:fillRect/>
          </a:stretch>
        </p:blipFill>
        <p:spPr bwMode="auto">
          <a:xfrm>
            <a:off x="611560" y="692696"/>
            <a:ext cx="7704856" cy="432048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7812360" y="548680"/>
            <a:ext cx="0" cy="1440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95936" y="116632"/>
            <a:ext cx="1026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25 см</a:t>
            </a:r>
            <a:endParaRPr lang="ru-RU" sz="28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812360" y="620688"/>
            <a:ext cx="0" cy="56886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812360" y="6237312"/>
            <a:ext cx="0" cy="1440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611560" y="6353944"/>
            <a:ext cx="7704856" cy="504056"/>
          </a:xfrm>
          <a:prstGeom prst="rect">
            <a:avLst/>
          </a:prstGeom>
          <a:noFill/>
        </p:spPr>
      </p:pic>
      <p:pic>
        <p:nvPicPr>
          <p:cNvPr id="18" name="Picture 4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 rot="5400000">
            <a:off x="4535996" y="3248980"/>
            <a:ext cx="6048672" cy="50405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3923928" y="5877272"/>
            <a:ext cx="1026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25 см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5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20688"/>
            <a:ext cx="7344816" cy="53285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Picture 4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 rot="5400000">
            <a:off x="-2232756" y="3320988"/>
            <a:ext cx="6192688" cy="504056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115616" y="1052736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15616" y="620688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1052736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1484784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1916832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2348880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115616" y="2780928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115616" y="3212976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115616" y="3645024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489654" y="620688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8489654" y="1052736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8489654" y="1484784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489654" y="1916832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8489654" y="2348880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8489654" y="2780928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8489654" y="3212976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8489654" y="3645024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см</a:t>
            </a:r>
            <a:endParaRPr lang="ru-RU" sz="20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115616" y="1484784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115616" y="191683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115616" y="2348880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115616" y="2780928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115616" y="3212976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115616" y="3645024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115616" y="407707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172400" y="1052736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8172400" y="1484784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172400" y="191683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172400" y="2348880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172400" y="2780928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172400" y="3212976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172400" y="3645024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172400" y="407707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4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 rot="5400000">
            <a:off x="4896036" y="3320988"/>
            <a:ext cx="6192688" cy="504056"/>
          </a:xfrm>
          <a:prstGeom prst="rect">
            <a:avLst/>
          </a:prstGeom>
          <a:noFill/>
        </p:spPr>
      </p:pic>
      <p:cxnSp>
        <p:nvCxnSpPr>
          <p:cNvPr id="40" name="Прямая соединительная линия 39"/>
          <p:cNvCxnSpPr/>
          <p:nvPr/>
        </p:nvCxnSpPr>
        <p:spPr>
          <a:xfrm>
            <a:off x="1187624" y="1052736"/>
            <a:ext cx="7200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187624" y="1484784"/>
            <a:ext cx="7200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187624" y="1916832"/>
            <a:ext cx="7200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187624" y="2348880"/>
            <a:ext cx="7200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187624" y="2780928"/>
            <a:ext cx="7200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187624" y="3212976"/>
            <a:ext cx="7200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187624" y="3645024"/>
            <a:ext cx="7200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187624" y="4077072"/>
            <a:ext cx="7200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827584" y="1052736"/>
            <a:ext cx="7776864" cy="504056"/>
          </a:xfrm>
          <a:prstGeom prst="rect">
            <a:avLst/>
          </a:prstGeom>
          <a:noFill/>
        </p:spPr>
      </p:pic>
      <p:pic>
        <p:nvPicPr>
          <p:cNvPr id="49" name="Picture 4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899592" y="1916832"/>
            <a:ext cx="7776864" cy="504056"/>
          </a:xfrm>
          <a:prstGeom prst="rect">
            <a:avLst/>
          </a:prstGeom>
          <a:noFill/>
        </p:spPr>
      </p:pic>
      <p:pic>
        <p:nvPicPr>
          <p:cNvPr id="50" name="Picture 4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899592" y="2780928"/>
            <a:ext cx="7776864" cy="504056"/>
          </a:xfrm>
          <a:prstGeom prst="rect">
            <a:avLst/>
          </a:prstGeom>
          <a:noFill/>
        </p:spPr>
      </p:pic>
      <p:pic>
        <p:nvPicPr>
          <p:cNvPr id="51" name="Picture 4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827584" y="1484784"/>
            <a:ext cx="7776864" cy="504056"/>
          </a:xfrm>
          <a:prstGeom prst="rect">
            <a:avLst/>
          </a:prstGeom>
          <a:noFill/>
        </p:spPr>
      </p:pic>
      <p:pic>
        <p:nvPicPr>
          <p:cNvPr id="52" name="Picture 4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827584" y="4077072"/>
            <a:ext cx="7776864" cy="504056"/>
          </a:xfrm>
          <a:prstGeom prst="rect">
            <a:avLst/>
          </a:prstGeom>
          <a:noFill/>
        </p:spPr>
      </p:pic>
      <p:pic>
        <p:nvPicPr>
          <p:cNvPr id="53" name="Picture 4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899592" y="3645024"/>
            <a:ext cx="7776864" cy="504056"/>
          </a:xfrm>
          <a:prstGeom prst="rect">
            <a:avLst/>
          </a:prstGeom>
          <a:noFill/>
        </p:spPr>
      </p:pic>
      <p:pic>
        <p:nvPicPr>
          <p:cNvPr id="54" name="Picture 4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899592" y="3212976"/>
            <a:ext cx="7776864" cy="504056"/>
          </a:xfrm>
          <a:prstGeom prst="rect">
            <a:avLst/>
          </a:prstGeom>
          <a:noFill/>
        </p:spPr>
      </p:pic>
      <p:pic>
        <p:nvPicPr>
          <p:cNvPr id="55" name="Picture 4" descr="D:\Документы\мама\картинки Яндекс\5078.jpg"/>
          <p:cNvPicPr>
            <a:picLocks noChangeAspect="1" noChangeArrowheads="1"/>
          </p:cNvPicPr>
          <p:nvPr/>
        </p:nvPicPr>
        <p:blipFill>
          <a:blip r:embed="rId2" cstate="print"/>
          <a:srcRect l="3024" t="37799" r="3233" b="43301"/>
          <a:stretch>
            <a:fillRect/>
          </a:stretch>
        </p:blipFill>
        <p:spPr bwMode="auto">
          <a:xfrm>
            <a:off x="827584" y="2348880"/>
            <a:ext cx="7776864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21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3140968"/>
            <a:ext cx="63007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1169622" y="3374994"/>
            <a:ext cx="63007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9092582">
            <a:off x="1187624" y="3140968"/>
            <a:ext cx="63007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2523130">
            <a:off x="1175295" y="3140373"/>
            <a:ext cx="63007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нак запрета 9"/>
          <p:cNvSpPr/>
          <p:nvPr/>
        </p:nvSpPr>
        <p:spPr>
          <a:xfrm rot="21429571">
            <a:off x="3335330" y="1831455"/>
            <a:ext cx="2427583" cy="2460487"/>
          </a:xfrm>
          <a:prstGeom prst="noSmoking">
            <a:avLst>
              <a:gd name="adj" fmla="val 7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Знак запрета 8"/>
          <p:cNvSpPr/>
          <p:nvPr/>
        </p:nvSpPr>
        <p:spPr>
          <a:xfrm rot="5400000">
            <a:off x="3364316" y="1828372"/>
            <a:ext cx="2427583" cy="2460487"/>
          </a:xfrm>
          <a:prstGeom prst="noSmoking">
            <a:avLst>
              <a:gd name="adj" fmla="val 7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Знак запрета 7"/>
          <p:cNvSpPr/>
          <p:nvPr/>
        </p:nvSpPr>
        <p:spPr>
          <a:xfrm rot="8048016">
            <a:off x="3358188" y="1838345"/>
            <a:ext cx="2427583" cy="2460487"/>
          </a:xfrm>
          <a:prstGeom prst="noSmoking">
            <a:avLst>
              <a:gd name="adj" fmla="val 7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Знак запрета 5"/>
          <p:cNvSpPr/>
          <p:nvPr/>
        </p:nvSpPr>
        <p:spPr>
          <a:xfrm rot="2653032">
            <a:off x="3346230" y="1838717"/>
            <a:ext cx="2427583" cy="2460487"/>
          </a:xfrm>
          <a:prstGeom prst="noSmoking">
            <a:avLst>
              <a:gd name="adj" fmla="val 7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 rot="2523130">
            <a:off x="1433203" y="2900490"/>
            <a:ext cx="63007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9092582">
            <a:off x="1370201" y="2962333"/>
            <a:ext cx="63007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475656" y="2924944"/>
            <a:ext cx="63007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5400000">
            <a:off x="1385646" y="3302986"/>
            <a:ext cx="63007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нак запрета 9"/>
          <p:cNvSpPr/>
          <p:nvPr/>
        </p:nvSpPr>
        <p:spPr>
          <a:xfrm rot="21429571">
            <a:off x="3335330" y="1831455"/>
            <a:ext cx="2427583" cy="2460487"/>
          </a:xfrm>
          <a:prstGeom prst="noSmoking">
            <a:avLst>
              <a:gd name="adj" fmla="val 7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Знак запрета 8"/>
          <p:cNvSpPr/>
          <p:nvPr/>
        </p:nvSpPr>
        <p:spPr>
          <a:xfrm rot="5400000">
            <a:off x="3364316" y="1828372"/>
            <a:ext cx="2427583" cy="2460487"/>
          </a:xfrm>
          <a:prstGeom prst="noSmoking">
            <a:avLst>
              <a:gd name="adj" fmla="val 7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Знак запрета 7"/>
          <p:cNvSpPr/>
          <p:nvPr/>
        </p:nvSpPr>
        <p:spPr>
          <a:xfrm rot="8048016">
            <a:off x="3358188" y="1838345"/>
            <a:ext cx="2427583" cy="2460487"/>
          </a:xfrm>
          <a:prstGeom prst="noSmoking">
            <a:avLst>
              <a:gd name="adj" fmla="val 7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Знак запрета 5"/>
          <p:cNvSpPr/>
          <p:nvPr/>
        </p:nvSpPr>
        <p:spPr>
          <a:xfrm rot="2653032">
            <a:off x="3346230" y="1838717"/>
            <a:ext cx="2427583" cy="2460487"/>
          </a:xfrm>
          <a:prstGeom prst="noSmoking">
            <a:avLst>
              <a:gd name="adj" fmla="val 7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59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2</cp:revision>
  <dcterms:created xsi:type="dcterms:W3CDTF">2013-11-27T13:05:03Z</dcterms:created>
  <dcterms:modified xsi:type="dcterms:W3CDTF">2013-12-29T13:46:06Z</dcterms:modified>
</cp:coreProperties>
</file>