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61" r:id="rId5"/>
    <p:sldId id="262" r:id="rId6"/>
    <p:sldId id="263" r:id="rId7"/>
    <p:sldId id="259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4DB28"/>
    <a:srgbClr val="19C9F3"/>
    <a:srgbClr val="FF33CC"/>
    <a:srgbClr val="FB11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BE86-0ADB-4EC0-B13C-B3C21C135936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BC42-76DA-4B94-AA6A-509762786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59184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Ваза с цветами</a:t>
            </a:r>
            <a:endParaRPr lang="ru-RU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3" descr="D:\Документы\мама\картинки Яндекс\1942532-815246-blumen-und-vase-zusammensetzung-isoliert-auf-weis-abstrakte-vektorillustrationen.jpg"/>
          <p:cNvPicPr>
            <a:picLocks noChangeAspect="1" noChangeArrowheads="1"/>
          </p:cNvPicPr>
          <p:nvPr/>
        </p:nvPicPr>
        <p:blipFill>
          <a:blip r:embed="rId2" cstate="print"/>
          <a:srcRect l="13647" r="8857"/>
          <a:stretch>
            <a:fillRect/>
          </a:stretch>
        </p:blipFill>
        <p:spPr bwMode="auto">
          <a:xfrm>
            <a:off x="3143240" y="2571744"/>
            <a:ext cx="2520280" cy="32521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607220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Касаткина Елена Владимировна, учитель начальных классов ГБОУ СОШ №122</a:t>
            </a:r>
          </a:p>
          <a:p>
            <a:r>
              <a:rPr lang="ru-RU" dirty="0" smtClean="0"/>
              <a:t>                                                                   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ама\картинки Яндекс\0b1d9f9b4f34687ab1113d45f2125e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528392" cy="5470375"/>
          </a:xfrm>
          <a:prstGeom prst="rect">
            <a:avLst/>
          </a:prstGeom>
          <a:noFill/>
        </p:spPr>
      </p:pic>
      <p:pic>
        <p:nvPicPr>
          <p:cNvPr id="1028" name="Picture 4" descr="D:\Документы\мама\картинки Яндекс\100028761_5240716_32159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76464" cy="460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62973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Подготовка рабочего места: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574683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Основа – картон</a:t>
            </a:r>
          </a:p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Карандаш </a:t>
            </a:r>
          </a:p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Цветная бумага</a:t>
            </a:r>
          </a:p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Ножницы</a:t>
            </a:r>
          </a:p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Клей</a:t>
            </a:r>
          </a:p>
          <a:p>
            <a:pPr marL="742950" indent="-742950">
              <a:buAutoNum type="arabicPeriod"/>
            </a:pPr>
            <a:r>
              <a:rPr lang="ru-RU" sz="5400" dirty="0" smtClean="0">
                <a:solidFill>
                  <a:srgbClr val="0070C0"/>
                </a:solidFill>
              </a:rPr>
              <a:t>Тряпочка 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79512" y="1484784"/>
            <a:ext cx="5040560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>
            <a:stCxn id="13" idx="0"/>
            <a:endCxn id="13" idx="2"/>
          </p:cNvCxnSpPr>
          <p:nvPr/>
        </p:nvCxnSpPr>
        <p:spPr>
          <a:xfrm>
            <a:off x="2699792" y="1484784"/>
            <a:ext cx="0" cy="4320480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300192" y="1484784"/>
            <a:ext cx="2160240" cy="4320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7452320" y="1484784"/>
            <a:ext cx="808795" cy="4320480"/>
          </a:xfrm>
          <a:custGeom>
            <a:avLst/>
            <a:gdLst>
              <a:gd name="connsiteX0" fmla="*/ 0 w 808795"/>
              <a:gd name="connsiteY0" fmla="*/ 0 h 3719743"/>
              <a:gd name="connsiteX1" fmla="*/ 8878 w 808795"/>
              <a:gd name="connsiteY1" fmla="*/ 97654 h 3719743"/>
              <a:gd name="connsiteX2" fmla="*/ 26633 w 808795"/>
              <a:gd name="connsiteY2" fmla="*/ 195308 h 3719743"/>
              <a:gd name="connsiteX3" fmla="*/ 44388 w 808795"/>
              <a:gd name="connsiteY3" fmla="*/ 319596 h 3719743"/>
              <a:gd name="connsiteX4" fmla="*/ 62144 w 808795"/>
              <a:gd name="connsiteY4" fmla="*/ 656947 h 3719743"/>
              <a:gd name="connsiteX5" fmla="*/ 79899 w 808795"/>
              <a:gd name="connsiteY5" fmla="*/ 763479 h 3719743"/>
              <a:gd name="connsiteX6" fmla="*/ 97654 w 808795"/>
              <a:gd name="connsiteY6" fmla="*/ 816745 h 3719743"/>
              <a:gd name="connsiteX7" fmla="*/ 106532 w 808795"/>
              <a:gd name="connsiteY7" fmla="*/ 843378 h 3719743"/>
              <a:gd name="connsiteX8" fmla="*/ 124287 w 808795"/>
              <a:gd name="connsiteY8" fmla="*/ 878889 h 3719743"/>
              <a:gd name="connsiteX9" fmla="*/ 142043 w 808795"/>
              <a:gd name="connsiteY9" fmla="*/ 932155 h 3719743"/>
              <a:gd name="connsiteX10" fmla="*/ 159798 w 808795"/>
              <a:gd name="connsiteY10" fmla="*/ 958788 h 3719743"/>
              <a:gd name="connsiteX11" fmla="*/ 168676 w 808795"/>
              <a:gd name="connsiteY11" fmla="*/ 985421 h 3719743"/>
              <a:gd name="connsiteX12" fmla="*/ 186431 w 808795"/>
              <a:gd name="connsiteY12" fmla="*/ 1020932 h 3719743"/>
              <a:gd name="connsiteX13" fmla="*/ 195309 w 808795"/>
              <a:gd name="connsiteY13" fmla="*/ 1047565 h 3719743"/>
              <a:gd name="connsiteX14" fmla="*/ 213064 w 808795"/>
              <a:gd name="connsiteY14" fmla="*/ 1074198 h 3719743"/>
              <a:gd name="connsiteX15" fmla="*/ 221942 w 808795"/>
              <a:gd name="connsiteY15" fmla="*/ 1100831 h 3719743"/>
              <a:gd name="connsiteX16" fmla="*/ 284085 w 808795"/>
              <a:gd name="connsiteY16" fmla="*/ 1198485 h 3719743"/>
              <a:gd name="connsiteX17" fmla="*/ 319596 w 808795"/>
              <a:gd name="connsiteY17" fmla="*/ 1251751 h 3719743"/>
              <a:gd name="connsiteX18" fmla="*/ 328474 w 808795"/>
              <a:gd name="connsiteY18" fmla="*/ 1278384 h 3719743"/>
              <a:gd name="connsiteX19" fmla="*/ 363984 w 808795"/>
              <a:gd name="connsiteY19" fmla="*/ 1322772 h 3719743"/>
              <a:gd name="connsiteX20" fmla="*/ 381740 w 808795"/>
              <a:gd name="connsiteY20" fmla="*/ 1358283 h 3719743"/>
              <a:gd name="connsiteX21" fmla="*/ 452761 w 808795"/>
              <a:gd name="connsiteY21" fmla="*/ 1464815 h 3719743"/>
              <a:gd name="connsiteX22" fmla="*/ 497149 w 808795"/>
              <a:gd name="connsiteY22" fmla="*/ 1526959 h 3719743"/>
              <a:gd name="connsiteX23" fmla="*/ 506027 w 808795"/>
              <a:gd name="connsiteY23" fmla="*/ 1553592 h 3719743"/>
              <a:gd name="connsiteX24" fmla="*/ 523782 w 808795"/>
              <a:gd name="connsiteY24" fmla="*/ 1580225 h 3719743"/>
              <a:gd name="connsiteX25" fmla="*/ 532660 w 808795"/>
              <a:gd name="connsiteY25" fmla="*/ 1606858 h 3719743"/>
              <a:gd name="connsiteX26" fmla="*/ 559293 w 808795"/>
              <a:gd name="connsiteY26" fmla="*/ 1642369 h 3719743"/>
              <a:gd name="connsiteX27" fmla="*/ 594804 w 808795"/>
              <a:gd name="connsiteY27" fmla="*/ 1686757 h 3719743"/>
              <a:gd name="connsiteX28" fmla="*/ 612559 w 808795"/>
              <a:gd name="connsiteY28" fmla="*/ 1722268 h 3719743"/>
              <a:gd name="connsiteX29" fmla="*/ 621437 w 808795"/>
              <a:gd name="connsiteY29" fmla="*/ 1748901 h 3719743"/>
              <a:gd name="connsiteX30" fmla="*/ 639192 w 808795"/>
              <a:gd name="connsiteY30" fmla="*/ 1775534 h 3719743"/>
              <a:gd name="connsiteX31" fmla="*/ 665825 w 808795"/>
              <a:gd name="connsiteY31" fmla="*/ 1819922 h 3719743"/>
              <a:gd name="connsiteX32" fmla="*/ 674703 w 808795"/>
              <a:gd name="connsiteY32" fmla="*/ 1846555 h 3719743"/>
              <a:gd name="connsiteX33" fmla="*/ 692458 w 808795"/>
              <a:gd name="connsiteY33" fmla="*/ 1873188 h 3719743"/>
              <a:gd name="connsiteX34" fmla="*/ 710213 w 808795"/>
              <a:gd name="connsiteY34" fmla="*/ 1926454 h 3719743"/>
              <a:gd name="connsiteX35" fmla="*/ 719091 w 808795"/>
              <a:gd name="connsiteY35" fmla="*/ 1953087 h 3719743"/>
              <a:gd name="connsiteX36" fmla="*/ 736846 w 808795"/>
              <a:gd name="connsiteY36" fmla="*/ 1979720 h 3719743"/>
              <a:gd name="connsiteX37" fmla="*/ 745724 w 808795"/>
              <a:gd name="connsiteY37" fmla="*/ 2015231 h 3719743"/>
              <a:gd name="connsiteX38" fmla="*/ 763479 w 808795"/>
              <a:gd name="connsiteY38" fmla="*/ 2068497 h 3719743"/>
              <a:gd name="connsiteX39" fmla="*/ 781235 w 808795"/>
              <a:gd name="connsiteY39" fmla="*/ 2148396 h 3719743"/>
              <a:gd name="connsiteX40" fmla="*/ 790112 w 808795"/>
              <a:gd name="connsiteY40" fmla="*/ 2175029 h 3719743"/>
              <a:gd name="connsiteX41" fmla="*/ 798990 w 808795"/>
              <a:gd name="connsiteY41" fmla="*/ 2237172 h 3719743"/>
              <a:gd name="connsiteX42" fmla="*/ 807868 w 808795"/>
              <a:gd name="connsiteY42" fmla="*/ 2272683 h 3719743"/>
              <a:gd name="connsiteX43" fmla="*/ 790112 w 808795"/>
              <a:gd name="connsiteY43" fmla="*/ 2592279 h 3719743"/>
              <a:gd name="connsiteX44" fmla="*/ 781235 w 808795"/>
              <a:gd name="connsiteY44" fmla="*/ 2618912 h 3719743"/>
              <a:gd name="connsiteX45" fmla="*/ 763479 w 808795"/>
              <a:gd name="connsiteY45" fmla="*/ 2689934 h 3719743"/>
              <a:gd name="connsiteX46" fmla="*/ 754602 w 808795"/>
              <a:gd name="connsiteY46" fmla="*/ 2725444 h 3719743"/>
              <a:gd name="connsiteX47" fmla="*/ 736846 w 808795"/>
              <a:gd name="connsiteY47" fmla="*/ 2778710 h 3719743"/>
              <a:gd name="connsiteX48" fmla="*/ 719091 w 808795"/>
              <a:gd name="connsiteY48" fmla="*/ 2796466 h 3719743"/>
              <a:gd name="connsiteX49" fmla="*/ 683580 w 808795"/>
              <a:gd name="connsiteY49" fmla="*/ 2867487 h 3719743"/>
              <a:gd name="connsiteX50" fmla="*/ 621437 w 808795"/>
              <a:gd name="connsiteY50" fmla="*/ 2929631 h 3719743"/>
              <a:gd name="connsiteX51" fmla="*/ 577048 w 808795"/>
              <a:gd name="connsiteY51" fmla="*/ 2956264 h 3719743"/>
              <a:gd name="connsiteX52" fmla="*/ 523782 w 808795"/>
              <a:gd name="connsiteY52" fmla="*/ 2991774 h 3719743"/>
              <a:gd name="connsiteX53" fmla="*/ 470516 w 808795"/>
              <a:gd name="connsiteY53" fmla="*/ 3018407 h 3719743"/>
              <a:gd name="connsiteX54" fmla="*/ 443883 w 808795"/>
              <a:gd name="connsiteY54" fmla="*/ 3027285 h 3719743"/>
              <a:gd name="connsiteX55" fmla="*/ 417250 w 808795"/>
              <a:gd name="connsiteY55" fmla="*/ 3045040 h 3719743"/>
              <a:gd name="connsiteX56" fmla="*/ 399495 w 808795"/>
              <a:gd name="connsiteY56" fmla="*/ 3062796 h 3719743"/>
              <a:gd name="connsiteX57" fmla="*/ 372862 w 808795"/>
              <a:gd name="connsiteY57" fmla="*/ 3071673 h 3719743"/>
              <a:gd name="connsiteX58" fmla="*/ 319596 w 808795"/>
              <a:gd name="connsiteY58" fmla="*/ 3107184 h 3719743"/>
              <a:gd name="connsiteX59" fmla="*/ 257452 w 808795"/>
              <a:gd name="connsiteY59" fmla="*/ 3160450 h 3719743"/>
              <a:gd name="connsiteX60" fmla="*/ 204186 w 808795"/>
              <a:gd name="connsiteY60" fmla="*/ 3231471 h 3719743"/>
              <a:gd name="connsiteX61" fmla="*/ 177553 w 808795"/>
              <a:gd name="connsiteY61" fmla="*/ 3311370 h 3719743"/>
              <a:gd name="connsiteX62" fmla="*/ 168676 w 808795"/>
              <a:gd name="connsiteY62" fmla="*/ 3338003 h 3719743"/>
              <a:gd name="connsiteX63" fmla="*/ 159798 w 808795"/>
              <a:gd name="connsiteY63" fmla="*/ 3400147 h 3719743"/>
              <a:gd name="connsiteX64" fmla="*/ 150920 w 808795"/>
              <a:gd name="connsiteY64" fmla="*/ 3435658 h 3719743"/>
              <a:gd name="connsiteX65" fmla="*/ 142043 w 808795"/>
              <a:gd name="connsiteY65" fmla="*/ 3480046 h 3719743"/>
              <a:gd name="connsiteX66" fmla="*/ 133165 w 808795"/>
              <a:gd name="connsiteY66" fmla="*/ 3533312 h 3719743"/>
              <a:gd name="connsiteX67" fmla="*/ 133165 w 808795"/>
              <a:gd name="connsiteY67" fmla="*/ 3719743 h 37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08795" h="3719743">
                <a:moveTo>
                  <a:pt x="0" y="0"/>
                </a:moveTo>
                <a:cubicBezTo>
                  <a:pt x="2959" y="32551"/>
                  <a:pt x="5059" y="65192"/>
                  <a:pt x="8878" y="97654"/>
                </a:cubicBezTo>
                <a:cubicBezTo>
                  <a:pt x="13240" y="134731"/>
                  <a:pt x="20089" y="159316"/>
                  <a:pt x="26633" y="195308"/>
                </a:cubicBezTo>
                <a:cubicBezTo>
                  <a:pt x="36874" y="251633"/>
                  <a:pt x="36671" y="257851"/>
                  <a:pt x="44388" y="319596"/>
                </a:cubicBezTo>
                <a:cubicBezTo>
                  <a:pt x="51350" y="535414"/>
                  <a:pt x="40876" y="522250"/>
                  <a:pt x="62144" y="656947"/>
                </a:cubicBezTo>
                <a:cubicBezTo>
                  <a:pt x="67759" y="692507"/>
                  <a:pt x="68515" y="729326"/>
                  <a:pt x="79899" y="763479"/>
                </a:cubicBezTo>
                <a:lnTo>
                  <a:pt x="97654" y="816745"/>
                </a:lnTo>
                <a:cubicBezTo>
                  <a:pt x="100613" y="825623"/>
                  <a:pt x="102347" y="835008"/>
                  <a:pt x="106532" y="843378"/>
                </a:cubicBezTo>
                <a:cubicBezTo>
                  <a:pt x="112450" y="855215"/>
                  <a:pt x="119372" y="866601"/>
                  <a:pt x="124287" y="878889"/>
                </a:cubicBezTo>
                <a:cubicBezTo>
                  <a:pt x="131238" y="896266"/>
                  <a:pt x="131661" y="916582"/>
                  <a:pt x="142043" y="932155"/>
                </a:cubicBezTo>
                <a:cubicBezTo>
                  <a:pt x="147961" y="941033"/>
                  <a:pt x="155026" y="949245"/>
                  <a:pt x="159798" y="958788"/>
                </a:cubicBezTo>
                <a:cubicBezTo>
                  <a:pt x="163983" y="967158"/>
                  <a:pt x="164990" y="976820"/>
                  <a:pt x="168676" y="985421"/>
                </a:cubicBezTo>
                <a:cubicBezTo>
                  <a:pt x="173889" y="997585"/>
                  <a:pt x="181218" y="1008768"/>
                  <a:pt x="186431" y="1020932"/>
                </a:cubicBezTo>
                <a:cubicBezTo>
                  <a:pt x="190117" y="1029533"/>
                  <a:pt x="191124" y="1039195"/>
                  <a:pt x="195309" y="1047565"/>
                </a:cubicBezTo>
                <a:cubicBezTo>
                  <a:pt x="200081" y="1057108"/>
                  <a:pt x="208292" y="1064655"/>
                  <a:pt x="213064" y="1074198"/>
                </a:cubicBezTo>
                <a:cubicBezTo>
                  <a:pt x="217249" y="1082568"/>
                  <a:pt x="217461" y="1092616"/>
                  <a:pt x="221942" y="1100831"/>
                </a:cubicBezTo>
                <a:cubicBezTo>
                  <a:pt x="236946" y="1128339"/>
                  <a:pt x="264236" y="1168712"/>
                  <a:pt x="284085" y="1198485"/>
                </a:cubicBezTo>
                <a:lnTo>
                  <a:pt x="319596" y="1251751"/>
                </a:lnTo>
                <a:cubicBezTo>
                  <a:pt x="322555" y="1260629"/>
                  <a:pt x="323514" y="1270448"/>
                  <a:pt x="328474" y="1278384"/>
                </a:cubicBezTo>
                <a:cubicBezTo>
                  <a:pt x="338516" y="1294452"/>
                  <a:pt x="353474" y="1307006"/>
                  <a:pt x="363984" y="1322772"/>
                </a:cubicBezTo>
                <a:cubicBezTo>
                  <a:pt x="371325" y="1333784"/>
                  <a:pt x="374931" y="1346935"/>
                  <a:pt x="381740" y="1358283"/>
                </a:cubicBezTo>
                <a:lnTo>
                  <a:pt x="452761" y="1464815"/>
                </a:lnTo>
                <a:cubicBezTo>
                  <a:pt x="458794" y="1472859"/>
                  <a:pt x="490658" y="1513976"/>
                  <a:pt x="497149" y="1526959"/>
                </a:cubicBezTo>
                <a:cubicBezTo>
                  <a:pt x="501334" y="1535329"/>
                  <a:pt x="501842" y="1545222"/>
                  <a:pt x="506027" y="1553592"/>
                </a:cubicBezTo>
                <a:cubicBezTo>
                  <a:pt x="510799" y="1563135"/>
                  <a:pt x="519010" y="1570682"/>
                  <a:pt x="523782" y="1580225"/>
                </a:cubicBezTo>
                <a:cubicBezTo>
                  <a:pt x="527967" y="1588595"/>
                  <a:pt x="528017" y="1598733"/>
                  <a:pt x="532660" y="1606858"/>
                </a:cubicBezTo>
                <a:cubicBezTo>
                  <a:pt x="540001" y="1619705"/>
                  <a:pt x="550693" y="1630329"/>
                  <a:pt x="559293" y="1642369"/>
                </a:cubicBezTo>
                <a:cubicBezTo>
                  <a:pt x="587290" y="1681565"/>
                  <a:pt x="565111" y="1657066"/>
                  <a:pt x="594804" y="1686757"/>
                </a:cubicBezTo>
                <a:cubicBezTo>
                  <a:pt x="600722" y="1698594"/>
                  <a:pt x="607346" y="1710104"/>
                  <a:pt x="612559" y="1722268"/>
                </a:cubicBezTo>
                <a:cubicBezTo>
                  <a:pt x="616245" y="1730869"/>
                  <a:pt x="617252" y="1740531"/>
                  <a:pt x="621437" y="1748901"/>
                </a:cubicBezTo>
                <a:cubicBezTo>
                  <a:pt x="626209" y="1758444"/>
                  <a:pt x="633537" y="1766486"/>
                  <a:pt x="639192" y="1775534"/>
                </a:cubicBezTo>
                <a:cubicBezTo>
                  <a:pt x="648337" y="1790166"/>
                  <a:pt x="658108" y="1804489"/>
                  <a:pt x="665825" y="1819922"/>
                </a:cubicBezTo>
                <a:cubicBezTo>
                  <a:pt x="670010" y="1828292"/>
                  <a:pt x="670518" y="1838185"/>
                  <a:pt x="674703" y="1846555"/>
                </a:cubicBezTo>
                <a:cubicBezTo>
                  <a:pt x="679475" y="1856098"/>
                  <a:pt x="688125" y="1863438"/>
                  <a:pt x="692458" y="1873188"/>
                </a:cubicBezTo>
                <a:cubicBezTo>
                  <a:pt x="700059" y="1890291"/>
                  <a:pt x="704295" y="1908699"/>
                  <a:pt x="710213" y="1926454"/>
                </a:cubicBezTo>
                <a:cubicBezTo>
                  <a:pt x="713172" y="1935332"/>
                  <a:pt x="713900" y="1945301"/>
                  <a:pt x="719091" y="1953087"/>
                </a:cubicBezTo>
                <a:lnTo>
                  <a:pt x="736846" y="1979720"/>
                </a:lnTo>
                <a:cubicBezTo>
                  <a:pt x="739805" y="1991557"/>
                  <a:pt x="742218" y="2003544"/>
                  <a:pt x="745724" y="2015231"/>
                </a:cubicBezTo>
                <a:cubicBezTo>
                  <a:pt x="751102" y="2033157"/>
                  <a:pt x="759808" y="2050145"/>
                  <a:pt x="763479" y="2068497"/>
                </a:cubicBezTo>
                <a:cubicBezTo>
                  <a:pt x="769583" y="2099014"/>
                  <a:pt x="772876" y="2119138"/>
                  <a:pt x="781235" y="2148396"/>
                </a:cubicBezTo>
                <a:cubicBezTo>
                  <a:pt x="783806" y="2157394"/>
                  <a:pt x="787153" y="2166151"/>
                  <a:pt x="790112" y="2175029"/>
                </a:cubicBezTo>
                <a:cubicBezTo>
                  <a:pt x="793071" y="2195743"/>
                  <a:pt x="795247" y="2216585"/>
                  <a:pt x="798990" y="2237172"/>
                </a:cubicBezTo>
                <a:cubicBezTo>
                  <a:pt x="801173" y="2249176"/>
                  <a:pt x="807868" y="2260482"/>
                  <a:pt x="807868" y="2272683"/>
                </a:cubicBezTo>
                <a:cubicBezTo>
                  <a:pt x="807868" y="2330548"/>
                  <a:pt x="808795" y="2498862"/>
                  <a:pt x="790112" y="2592279"/>
                </a:cubicBezTo>
                <a:cubicBezTo>
                  <a:pt x="788277" y="2601455"/>
                  <a:pt x="783697" y="2609884"/>
                  <a:pt x="781235" y="2618912"/>
                </a:cubicBezTo>
                <a:cubicBezTo>
                  <a:pt x="774814" y="2642455"/>
                  <a:pt x="769398" y="2666260"/>
                  <a:pt x="763479" y="2689934"/>
                </a:cubicBezTo>
                <a:cubicBezTo>
                  <a:pt x="760520" y="2701771"/>
                  <a:pt x="758460" y="2713869"/>
                  <a:pt x="754602" y="2725444"/>
                </a:cubicBezTo>
                <a:cubicBezTo>
                  <a:pt x="748683" y="2743199"/>
                  <a:pt x="750080" y="2765476"/>
                  <a:pt x="736846" y="2778710"/>
                </a:cubicBezTo>
                <a:lnTo>
                  <a:pt x="719091" y="2796466"/>
                </a:lnTo>
                <a:cubicBezTo>
                  <a:pt x="684828" y="2899255"/>
                  <a:pt x="720769" y="2817902"/>
                  <a:pt x="683580" y="2867487"/>
                </a:cubicBezTo>
                <a:cubicBezTo>
                  <a:pt x="636094" y="2930801"/>
                  <a:pt x="671289" y="2913013"/>
                  <a:pt x="621437" y="2929631"/>
                </a:cubicBezTo>
                <a:cubicBezTo>
                  <a:pt x="581601" y="2969464"/>
                  <a:pt x="628909" y="2927453"/>
                  <a:pt x="577048" y="2956264"/>
                </a:cubicBezTo>
                <a:cubicBezTo>
                  <a:pt x="558394" y="2966627"/>
                  <a:pt x="544026" y="2985026"/>
                  <a:pt x="523782" y="2991774"/>
                </a:cubicBezTo>
                <a:cubicBezTo>
                  <a:pt x="456839" y="3014089"/>
                  <a:pt x="539355" y="2983988"/>
                  <a:pt x="470516" y="3018407"/>
                </a:cubicBezTo>
                <a:cubicBezTo>
                  <a:pt x="462146" y="3022592"/>
                  <a:pt x="452253" y="3023100"/>
                  <a:pt x="443883" y="3027285"/>
                </a:cubicBezTo>
                <a:cubicBezTo>
                  <a:pt x="434340" y="3032057"/>
                  <a:pt x="425581" y="3038375"/>
                  <a:pt x="417250" y="3045040"/>
                </a:cubicBezTo>
                <a:cubicBezTo>
                  <a:pt x="410714" y="3050269"/>
                  <a:pt x="406672" y="3058490"/>
                  <a:pt x="399495" y="3062796"/>
                </a:cubicBezTo>
                <a:cubicBezTo>
                  <a:pt x="391471" y="3067611"/>
                  <a:pt x="381740" y="3068714"/>
                  <a:pt x="372862" y="3071673"/>
                </a:cubicBezTo>
                <a:lnTo>
                  <a:pt x="319596" y="3107184"/>
                </a:lnTo>
                <a:cubicBezTo>
                  <a:pt x="295499" y="3123248"/>
                  <a:pt x="274675" y="3134616"/>
                  <a:pt x="257452" y="3160450"/>
                </a:cubicBezTo>
                <a:cubicBezTo>
                  <a:pt x="217299" y="3220680"/>
                  <a:pt x="237031" y="3198627"/>
                  <a:pt x="204186" y="3231471"/>
                </a:cubicBezTo>
                <a:lnTo>
                  <a:pt x="177553" y="3311370"/>
                </a:lnTo>
                <a:lnTo>
                  <a:pt x="168676" y="3338003"/>
                </a:lnTo>
                <a:cubicBezTo>
                  <a:pt x="165717" y="3358718"/>
                  <a:pt x="163541" y="3379560"/>
                  <a:pt x="159798" y="3400147"/>
                </a:cubicBezTo>
                <a:cubicBezTo>
                  <a:pt x="157615" y="3412152"/>
                  <a:pt x="153567" y="3423747"/>
                  <a:pt x="150920" y="3435658"/>
                </a:cubicBezTo>
                <a:cubicBezTo>
                  <a:pt x="147647" y="3450388"/>
                  <a:pt x="144742" y="3465200"/>
                  <a:pt x="142043" y="3480046"/>
                </a:cubicBezTo>
                <a:cubicBezTo>
                  <a:pt x="138823" y="3497756"/>
                  <a:pt x="133831" y="3515324"/>
                  <a:pt x="133165" y="3533312"/>
                </a:cubicBezTo>
                <a:cubicBezTo>
                  <a:pt x="130865" y="3595413"/>
                  <a:pt x="133165" y="3657599"/>
                  <a:pt x="133165" y="371974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99592" y="116632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Ваза - картон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572000" y="923278"/>
            <a:ext cx="914400" cy="1209578"/>
          </a:xfrm>
          <a:custGeom>
            <a:avLst/>
            <a:gdLst>
              <a:gd name="connsiteX0" fmla="*/ 0 w 967666"/>
              <a:gd name="connsiteY0" fmla="*/ 914400 h 914400"/>
              <a:gd name="connsiteX1" fmla="*/ 8878 w 967666"/>
              <a:gd name="connsiteY1" fmla="*/ 887767 h 914400"/>
              <a:gd name="connsiteX2" fmla="*/ 62144 w 967666"/>
              <a:gd name="connsiteY2" fmla="*/ 816745 h 914400"/>
              <a:gd name="connsiteX3" fmla="*/ 221942 w 967666"/>
              <a:gd name="connsiteY3" fmla="*/ 656947 h 914400"/>
              <a:gd name="connsiteX4" fmla="*/ 355107 w 967666"/>
              <a:gd name="connsiteY4" fmla="*/ 514905 h 914400"/>
              <a:gd name="connsiteX5" fmla="*/ 399495 w 967666"/>
              <a:gd name="connsiteY5" fmla="*/ 470516 h 914400"/>
              <a:gd name="connsiteX6" fmla="*/ 461639 w 967666"/>
              <a:gd name="connsiteY6" fmla="*/ 399495 h 914400"/>
              <a:gd name="connsiteX7" fmla="*/ 506027 w 967666"/>
              <a:gd name="connsiteY7" fmla="*/ 346229 h 914400"/>
              <a:gd name="connsiteX8" fmla="*/ 577049 w 967666"/>
              <a:gd name="connsiteY8" fmla="*/ 292963 h 914400"/>
              <a:gd name="connsiteX9" fmla="*/ 594804 w 967666"/>
              <a:gd name="connsiteY9" fmla="*/ 275207 h 914400"/>
              <a:gd name="connsiteX10" fmla="*/ 701336 w 967666"/>
              <a:gd name="connsiteY10" fmla="*/ 204186 h 914400"/>
              <a:gd name="connsiteX11" fmla="*/ 781235 w 967666"/>
              <a:gd name="connsiteY11" fmla="*/ 150920 h 914400"/>
              <a:gd name="connsiteX12" fmla="*/ 852256 w 967666"/>
              <a:gd name="connsiteY12" fmla="*/ 106532 h 914400"/>
              <a:gd name="connsiteX13" fmla="*/ 870012 w 967666"/>
              <a:gd name="connsiteY13" fmla="*/ 88776 h 914400"/>
              <a:gd name="connsiteX14" fmla="*/ 896645 w 967666"/>
              <a:gd name="connsiteY14" fmla="*/ 71021 h 914400"/>
              <a:gd name="connsiteX15" fmla="*/ 958788 w 967666"/>
              <a:gd name="connsiteY15" fmla="*/ 17755 h 914400"/>
              <a:gd name="connsiteX16" fmla="*/ 967666 w 967666"/>
              <a:gd name="connsiteY1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7666" h="914400">
                <a:moveTo>
                  <a:pt x="0" y="914400"/>
                </a:moveTo>
                <a:cubicBezTo>
                  <a:pt x="2959" y="905522"/>
                  <a:pt x="4333" y="895947"/>
                  <a:pt x="8878" y="887767"/>
                </a:cubicBezTo>
                <a:cubicBezTo>
                  <a:pt x="45052" y="822653"/>
                  <a:pt x="30860" y="851506"/>
                  <a:pt x="62144" y="816745"/>
                </a:cubicBezTo>
                <a:cubicBezTo>
                  <a:pt x="188954" y="675845"/>
                  <a:pt x="51088" y="818309"/>
                  <a:pt x="221942" y="656947"/>
                </a:cubicBezTo>
                <a:cubicBezTo>
                  <a:pt x="299642" y="583564"/>
                  <a:pt x="276348" y="599722"/>
                  <a:pt x="355107" y="514905"/>
                </a:cubicBezTo>
                <a:cubicBezTo>
                  <a:pt x="369345" y="499571"/>
                  <a:pt x="387888" y="487927"/>
                  <a:pt x="399495" y="470516"/>
                </a:cubicBezTo>
                <a:cubicBezTo>
                  <a:pt x="500114" y="319590"/>
                  <a:pt x="387656" y="473478"/>
                  <a:pt x="461639" y="399495"/>
                </a:cubicBezTo>
                <a:cubicBezTo>
                  <a:pt x="477982" y="383152"/>
                  <a:pt x="489044" y="361906"/>
                  <a:pt x="506027" y="346229"/>
                </a:cubicBezTo>
                <a:cubicBezTo>
                  <a:pt x="527772" y="326157"/>
                  <a:pt x="553941" y="311449"/>
                  <a:pt x="577049" y="292963"/>
                </a:cubicBezTo>
                <a:cubicBezTo>
                  <a:pt x="583585" y="287734"/>
                  <a:pt x="587993" y="280072"/>
                  <a:pt x="594804" y="275207"/>
                </a:cubicBezTo>
                <a:cubicBezTo>
                  <a:pt x="629533" y="250401"/>
                  <a:pt x="665825" y="227860"/>
                  <a:pt x="701336" y="204186"/>
                </a:cubicBezTo>
                <a:lnTo>
                  <a:pt x="781235" y="150920"/>
                </a:lnTo>
                <a:cubicBezTo>
                  <a:pt x="804673" y="135754"/>
                  <a:pt x="832516" y="126272"/>
                  <a:pt x="852256" y="106532"/>
                </a:cubicBezTo>
                <a:cubicBezTo>
                  <a:pt x="858175" y="100613"/>
                  <a:pt x="863476" y="94005"/>
                  <a:pt x="870012" y="88776"/>
                </a:cubicBezTo>
                <a:cubicBezTo>
                  <a:pt x="878344" y="82111"/>
                  <a:pt x="887963" y="77223"/>
                  <a:pt x="896645" y="71021"/>
                </a:cubicBezTo>
                <a:cubicBezTo>
                  <a:pt x="918761" y="55224"/>
                  <a:pt x="941581" y="39263"/>
                  <a:pt x="958788" y="17755"/>
                </a:cubicBezTo>
                <a:cubicBezTo>
                  <a:pt x="962922" y="12588"/>
                  <a:pt x="964707" y="5918"/>
                  <a:pt x="967666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932040" y="1844824"/>
            <a:ext cx="1297361" cy="1164297"/>
          </a:xfrm>
          <a:custGeom>
            <a:avLst/>
            <a:gdLst>
              <a:gd name="connsiteX0" fmla="*/ 1222 w 1297361"/>
              <a:gd name="connsiteY0" fmla="*/ 1164297 h 1164297"/>
              <a:gd name="connsiteX1" fmla="*/ 27855 w 1297361"/>
              <a:gd name="connsiteY1" fmla="*/ 1119909 h 1164297"/>
              <a:gd name="connsiteX2" fmla="*/ 45610 w 1297361"/>
              <a:gd name="connsiteY2" fmla="*/ 1093276 h 1164297"/>
              <a:gd name="connsiteX3" fmla="*/ 125509 w 1297361"/>
              <a:gd name="connsiteY3" fmla="*/ 1004499 h 1164297"/>
              <a:gd name="connsiteX4" fmla="*/ 223163 w 1297361"/>
              <a:gd name="connsiteY4" fmla="*/ 889090 h 1164297"/>
              <a:gd name="connsiteX5" fmla="*/ 374084 w 1297361"/>
              <a:gd name="connsiteY5" fmla="*/ 729292 h 1164297"/>
              <a:gd name="connsiteX6" fmla="*/ 400717 w 1297361"/>
              <a:gd name="connsiteY6" fmla="*/ 702659 h 1164297"/>
              <a:gd name="connsiteX7" fmla="*/ 542759 w 1297361"/>
              <a:gd name="connsiteY7" fmla="*/ 542861 h 1164297"/>
              <a:gd name="connsiteX8" fmla="*/ 569392 w 1297361"/>
              <a:gd name="connsiteY8" fmla="*/ 516228 h 1164297"/>
              <a:gd name="connsiteX9" fmla="*/ 596025 w 1297361"/>
              <a:gd name="connsiteY9" fmla="*/ 498472 h 1164297"/>
              <a:gd name="connsiteX10" fmla="*/ 622658 w 1297361"/>
              <a:gd name="connsiteY10" fmla="*/ 462961 h 1164297"/>
              <a:gd name="connsiteX11" fmla="*/ 693680 w 1297361"/>
              <a:gd name="connsiteY11" fmla="*/ 400818 h 1164297"/>
              <a:gd name="connsiteX12" fmla="*/ 800212 w 1297361"/>
              <a:gd name="connsiteY12" fmla="*/ 285408 h 1164297"/>
              <a:gd name="connsiteX13" fmla="*/ 835722 w 1297361"/>
              <a:gd name="connsiteY13" fmla="*/ 258775 h 1164297"/>
              <a:gd name="connsiteX14" fmla="*/ 853478 w 1297361"/>
              <a:gd name="connsiteY14" fmla="*/ 241020 h 1164297"/>
              <a:gd name="connsiteX15" fmla="*/ 880111 w 1297361"/>
              <a:gd name="connsiteY15" fmla="*/ 223264 h 1164297"/>
              <a:gd name="connsiteX16" fmla="*/ 906744 w 1297361"/>
              <a:gd name="connsiteY16" fmla="*/ 196631 h 1164297"/>
              <a:gd name="connsiteX17" fmla="*/ 1022154 w 1297361"/>
              <a:gd name="connsiteY17" fmla="*/ 116732 h 1164297"/>
              <a:gd name="connsiteX18" fmla="*/ 1048787 w 1297361"/>
              <a:gd name="connsiteY18" fmla="*/ 98977 h 1164297"/>
              <a:gd name="connsiteX19" fmla="*/ 1093175 w 1297361"/>
              <a:gd name="connsiteY19" fmla="*/ 81222 h 1164297"/>
              <a:gd name="connsiteX20" fmla="*/ 1146441 w 1297361"/>
              <a:gd name="connsiteY20" fmla="*/ 63466 h 1164297"/>
              <a:gd name="connsiteX21" fmla="*/ 1208585 w 1297361"/>
              <a:gd name="connsiteY21" fmla="*/ 36833 h 1164297"/>
              <a:gd name="connsiteX22" fmla="*/ 1252973 w 1297361"/>
              <a:gd name="connsiteY22" fmla="*/ 19078 h 1164297"/>
              <a:gd name="connsiteX23" fmla="*/ 1297361 w 1297361"/>
              <a:gd name="connsiteY23" fmla="*/ 1323 h 11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7361" h="1164297">
                <a:moveTo>
                  <a:pt x="1222" y="1164297"/>
                </a:moveTo>
                <a:cubicBezTo>
                  <a:pt x="16638" y="1118044"/>
                  <a:pt x="0" y="1154727"/>
                  <a:pt x="27855" y="1119909"/>
                </a:cubicBezTo>
                <a:cubicBezTo>
                  <a:pt x="34520" y="1111578"/>
                  <a:pt x="38718" y="1101421"/>
                  <a:pt x="45610" y="1093276"/>
                </a:cubicBezTo>
                <a:cubicBezTo>
                  <a:pt x="71326" y="1062884"/>
                  <a:pt x="100404" y="1035398"/>
                  <a:pt x="125509" y="1004499"/>
                </a:cubicBezTo>
                <a:cubicBezTo>
                  <a:pt x="263353" y="834844"/>
                  <a:pt x="27756" y="1092639"/>
                  <a:pt x="223163" y="889090"/>
                </a:cubicBezTo>
                <a:cubicBezTo>
                  <a:pt x="273903" y="836236"/>
                  <a:pt x="323555" y="782347"/>
                  <a:pt x="374084" y="729292"/>
                </a:cubicBezTo>
                <a:cubicBezTo>
                  <a:pt x="382743" y="720201"/>
                  <a:pt x="392376" y="712043"/>
                  <a:pt x="400717" y="702659"/>
                </a:cubicBezTo>
                <a:cubicBezTo>
                  <a:pt x="448064" y="649393"/>
                  <a:pt x="494945" y="595708"/>
                  <a:pt x="542759" y="542861"/>
                </a:cubicBezTo>
                <a:cubicBezTo>
                  <a:pt x="551182" y="533551"/>
                  <a:pt x="559747" y="524266"/>
                  <a:pt x="569392" y="516228"/>
                </a:cubicBezTo>
                <a:cubicBezTo>
                  <a:pt x="577589" y="509397"/>
                  <a:pt x="588480" y="506017"/>
                  <a:pt x="596025" y="498472"/>
                </a:cubicBezTo>
                <a:cubicBezTo>
                  <a:pt x="606487" y="488009"/>
                  <a:pt x="613186" y="474328"/>
                  <a:pt x="622658" y="462961"/>
                </a:cubicBezTo>
                <a:cubicBezTo>
                  <a:pt x="640666" y="441351"/>
                  <a:pt x="678416" y="416082"/>
                  <a:pt x="693680" y="400818"/>
                </a:cubicBezTo>
                <a:cubicBezTo>
                  <a:pt x="730700" y="363798"/>
                  <a:pt x="763192" y="322428"/>
                  <a:pt x="800212" y="285408"/>
                </a:cubicBezTo>
                <a:cubicBezTo>
                  <a:pt x="810674" y="274946"/>
                  <a:pt x="824355" y="268247"/>
                  <a:pt x="835722" y="258775"/>
                </a:cubicBezTo>
                <a:cubicBezTo>
                  <a:pt x="842152" y="253417"/>
                  <a:pt x="846942" y="246249"/>
                  <a:pt x="853478" y="241020"/>
                </a:cubicBezTo>
                <a:cubicBezTo>
                  <a:pt x="861810" y="234355"/>
                  <a:pt x="871914" y="230095"/>
                  <a:pt x="880111" y="223264"/>
                </a:cubicBezTo>
                <a:cubicBezTo>
                  <a:pt x="889756" y="215226"/>
                  <a:pt x="897027" y="204581"/>
                  <a:pt x="906744" y="196631"/>
                </a:cubicBezTo>
                <a:cubicBezTo>
                  <a:pt x="977114" y="139055"/>
                  <a:pt x="960818" y="155066"/>
                  <a:pt x="1022154" y="116732"/>
                </a:cubicBezTo>
                <a:cubicBezTo>
                  <a:pt x="1031202" y="111077"/>
                  <a:pt x="1039244" y="103749"/>
                  <a:pt x="1048787" y="98977"/>
                </a:cubicBezTo>
                <a:cubicBezTo>
                  <a:pt x="1063040" y="91850"/>
                  <a:pt x="1078199" y="86668"/>
                  <a:pt x="1093175" y="81222"/>
                </a:cubicBezTo>
                <a:cubicBezTo>
                  <a:pt x="1110764" y="74826"/>
                  <a:pt x="1130868" y="73848"/>
                  <a:pt x="1146441" y="63466"/>
                </a:cubicBezTo>
                <a:cubicBezTo>
                  <a:pt x="1193252" y="32259"/>
                  <a:pt x="1151258" y="55942"/>
                  <a:pt x="1208585" y="36833"/>
                </a:cubicBezTo>
                <a:cubicBezTo>
                  <a:pt x="1223703" y="31794"/>
                  <a:pt x="1238411" y="25550"/>
                  <a:pt x="1252973" y="19078"/>
                </a:cubicBezTo>
                <a:cubicBezTo>
                  <a:pt x="1295900" y="0"/>
                  <a:pt x="1274184" y="1323"/>
                  <a:pt x="1297361" y="132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Документы\мама\картинки Яндекс\64004189_022745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895475" cy="3275856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4716016" y="404664"/>
            <a:ext cx="1313895" cy="3249227"/>
          </a:xfrm>
          <a:custGeom>
            <a:avLst/>
            <a:gdLst>
              <a:gd name="connsiteX0" fmla="*/ 0 w 1313895"/>
              <a:gd name="connsiteY0" fmla="*/ 3249227 h 3249227"/>
              <a:gd name="connsiteX1" fmla="*/ 35511 w 1313895"/>
              <a:gd name="connsiteY1" fmla="*/ 3027285 h 3249227"/>
              <a:gd name="connsiteX2" fmla="*/ 53266 w 1313895"/>
              <a:gd name="connsiteY2" fmla="*/ 2974019 h 3249227"/>
              <a:gd name="connsiteX3" fmla="*/ 106532 w 1313895"/>
              <a:gd name="connsiteY3" fmla="*/ 2814221 h 3249227"/>
              <a:gd name="connsiteX4" fmla="*/ 124287 w 1313895"/>
              <a:gd name="connsiteY4" fmla="*/ 2787588 h 3249227"/>
              <a:gd name="connsiteX5" fmla="*/ 177553 w 1313895"/>
              <a:gd name="connsiteY5" fmla="*/ 2627790 h 3249227"/>
              <a:gd name="connsiteX6" fmla="*/ 195309 w 1313895"/>
              <a:gd name="connsiteY6" fmla="*/ 2583402 h 3249227"/>
              <a:gd name="connsiteX7" fmla="*/ 204186 w 1313895"/>
              <a:gd name="connsiteY7" fmla="*/ 2547891 h 3249227"/>
              <a:gd name="connsiteX8" fmla="*/ 266330 w 1313895"/>
              <a:gd name="connsiteY8" fmla="*/ 2379215 h 3249227"/>
              <a:gd name="connsiteX9" fmla="*/ 337352 w 1313895"/>
              <a:gd name="connsiteY9" fmla="*/ 2157273 h 3249227"/>
              <a:gd name="connsiteX10" fmla="*/ 355107 w 1313895"/>
              <a:gd name="connsiteY10" fmla="*/ 2112885 h 3249227"/>
              <a:gd name="connsiteX11" fmla="*/ 381740 w 1313895"/>
              <a:gd name="connsiteY11" fmla="*/ 2015231 h 3249227"/>
              <a:gd name="connsiteX12" fmla="*/ 399495 w 1313895"/>
              <a:gd name="connsiteY12" fmla="*/ 1953087 h 3249227"/>
              <a:gd name="connsiteX13" fmla="*/ 408373 w 1313895"/>
              <a:gd name="connsiteY13" fmla="*/ 1926454 h 3249227"/>
              <a:gd name="connsiteX14" fmla="*/ 461639 w 1313895"/>
              <a:gd name="connsiteY14" fmla="*/ 1748901 h 3249227"/>
              <a:gd name="connsiteX15" fmla="*/ 479394 w 1313895"/>
              <a:gd name="connsiteY15" fmla="*/ 1713390 h 3249227"/>
              <a:gd name="connsiteX16" fmla="*/ 523783 w 1313895"/>
              <a:gd name="connsiteY16" fmla="*/ 1553592 h 3249227"/>
              <a:gd name="connsiteX17" fmla="*/ 603682 w 1313895"/>
              <a:gd name="connsiteY17" fmla="*/ 1313895 h 3249227"/>
              <a:gd name="connsiteX18" fmla="*/ 612559 w 1313895"/>
              <a:gd name="connsiteY18" fmla="*/ 1278384 h 3249227"/>
              <a:gd name="connsiteX19" fmla="*/ 692458 w 1313895"/>
              <a:gd name="connsiteY19" fmla="*/ 1118586 h 3249227"/>
              <a:gd name="connsiteX20" fmla="*/ 719091 w 1313895"/>
              <a:gd name="connsiteY20" fmla="*/ 1047565 h 3249227"/>
              <a:gd name="connsiteX21" fmla="*/ 736847 w 1313895"/>
              <a:gd name="connsiteY21" fmla="*/ 1003176 h 3249227"/>
              <a:gd name="connsiteX22" fmla="*/ 843379 w 1313895"/>
              <a:gd name="connsiteY22" fmla="*/ 798990 h 3249227"/>
              <a:gd name="connsiteX23" fmla="*/ 958788 w 1313895"/>
              <a:gd name="connsiteY23" fmla="*/ 612559 h 3249227"/>
              <a:gd name="connsiteX24" fmla="*/ 985421 w 1313895"/>
              <a:gd name="connsiteY24" fmla="*/ 568170 h 3249227"/>
              <a:gd name="connsiteX25" fmla="*/ 1038687 w 1313895"/>
              <a:gd name="connsiteY25" fmla="*/ 488271 h 3249227"/>
              <a:gd name="connsiteX26" fmla="*/ 1127464 w 1313895"/>
              <a:gd name="connsiteY26" fmla="*/ 346229 h 3249227"/>
              <a:gd name="connsiteX27" fmla="*/ 1154097 w 1313895"/>
              <a:gd name="connsiteY27" fmla="*/ 301840 h 3249227"/>
              <a:gd name="connsiteX28" fmla="*/ 1225119 w 1313895"/>
              <a:gd name="connsiteY28" fmla="*/ 168675 h 3249227"/>
              <a:gd name="connsiteX29" fmla="*/ 1242874 w 1313895"/>
              <a:gd name="connsiteY29" fmla="*/ 124287 h 3249227"/>
              <a:gd name="connsiteX30" fmla="*/ 1260629 w 1313895"/>
              <a:gd name="connsiteY30" fmla="*/ 97654 h 3249227"/>
              <a:gd name="connsiteX31" fmla="*/ 1296140 w 1313895"/>
              <a:gd name="connsiteY31" fmla="*/ 26633 h 3249227"/>
              <a:gd name="connsiteX32" fmla="*/ 1313895 w 1313895"/>
              <a:gd name="connsiteY32" fmla="*/ 0 h 324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13895" h="3249227">
                <a:moveTo>
                  <a:pt x="0" y="3249227"/>
                </a:moveTo>
                <a:cubicBezTo>
                  <a:pt x="10704" y="3163595"/>
                  <a:pt x="14388" y="3124450"/>
                  <a:pt x="35511" y="3027285"/>
                </a:cubicBezTo>
                <a:cubicBezTo>
                  <a:pt x="39487" y="3008996"/>
                  <a:pt x="47348" y="2991774"/>
                  <a:pt x="53266" y="2974019"/>
                </a:cubicBezTo>
                <a:cubicBezTo>
                  <a:pt x="71021" y="2920753"/>
                  <a:pt x="75387" y="2860939"/>
                  <a:pt x="106532" y="2814221"/>
                </a:cubicBezTo>
                <a:cubicBezTo>
                  <a:pt x="112450" y="2805343"/>
                  <a:pt x="120489" y="2797559"/>
                  <a:pt x="124287" y="2787588"/>
                </a:cubicBezTo>
                <a:cubicBezTo>
                  <a:pt x="144275" y="2735119"/>
                  <a:pt x="159107" y="2680821"/>
                  <a:pt x="177553" y="2627790"/>
                </a:cubicBezTo>
                <a:cubicBezTo>
                  <a:pt x="182788" y="2612739"/>
                  <a:pt x="190270" y="2598520"/>
                  <a:pt x="195309" y="2583402"/>
                </a:cubicBezTo>
                <a:cubicBezTo>
                  <a:pt x="199167" y="2571827"/>
                  <a:pt x="200178" y="2559415"/>
                  <a:pt x="204186" y="2547891"/>
                </a:cubicBezTo>
                <a:cubicBezTo>
                  <a:pt x="223871" y="2491297"/>
                  <a:pt x="246995" y="2435930"/>
                  <a:pt x="266330" y="2379215"/>
                </a:cubicBezTo>
                <a:cubicBezTo>
                  <a:pt x="291394" y="2305694"/>
                  <a:pt x="308504" y="2229394"/>
                  <a:pt x="337352" y="2157273"/>
                </a:cubicBezTo>
                <a:cubicBezTo>
                  <a:pt x="343270" y="2142477"/>
                  <a:pt x="349512" y="2127806"/>
                  <a:pt x="355107" y="2112885"/>
                </a:cubicBezTo>
                <a:cubicBezTo>
                  <a:pt x="378155" y="2051423"/>
                  <a:pt x="344887" y="2125785"/>
                  <a:pt x="381740" y="2015231"/>
                </a:cubicBezTo>
                <a:cubicBezTo>
                  <a:pt x="403026" y="1951374"/>
                  <a:pt x="377201" y="2031118"/>
                  <a:pt x="399495" y="1953087"/>
                </a:cubicBezTo>
                <a:cubicBezTo>
                  <a:pt x="402066" y="1944089"/>
                  <a:pt x="405648" y="1935406"/>
                  <a:pt x="408373" y="1926454"/>
                </a:cubicBezTo>
                <a:cubicBezTo>
                  <a:pt x="426364" y="1867341"/>
                  <a:pt x="442099" y="1807520"/>
                  <a:pt x="461639" y="1748901"/>
                </a:cubicBezTo>
                <a:cubicBezTo>
                  <a:pt x="465824" y="1736346"/>
                  <a:pt x="475381" y="1726001"/>
                  <a:pt x="479394" y="1713390"/>
                </a:cubicBezTo>
                <a:cubicBezTo>
                  <a:pt x="496156" y="1660710"/>
                  <a:pt x="507360" y="1606379"/>
                  <a:pt x="523783" y="1553592"/>
                </a:cubicBezTo>
                <a:cubicBezTo>
                  <a:pt x="548802" y="1473173"/>
                  <a:pt x="583257" y="1395602"/>
                  <a:pt x="603682" y="1313895"/>
                </a:cubicBezTo>
                <a:cubicBezTo>
                  <a:pt x="606641" y="1302058"/>
                  <a:pt x="607510" y="1289492"/>
                  <a:pt x="612559" y="1278384"/>
                </a:cubicBezTo>
                <a:cubicBezTo>
                  <a:pt x="637202" y="1224169"/>
                  <a:pt x="665825" y="1171852"/>
                  <a:pt x="692458" y="1118586"/>
                </a:cubicBezTo>
                <a:cubicBezTo>
                  <a:pt x="709586" y="1032948"/>
                  <a:pt x="688612" y="1108523"/>
                  <a:pt x="719091" y="1047565"/>
                </a:cubicBezTo>
                <a:cubicBezTo>
                  <a:pt x="726218" y="1033311"/>
                  <a:pt x="729720" y="1017430"/>
                  <a:pt x="736847" y="1003176"/>
                </a:cubicBezTo>
                <a:cubicBezTo>
                  <a:pt x="771179" y="934512"/>
                  <a:pt x="802972" y="864264"/>
                  <a:pt x="843379" y="798990"/>
                </a:cubicBezTo>
                <a:cubicBezTo>
                  <a:pt x="881849" y="736846"/>
                  <a:pt x="921185" y="675231"/>
                  <a:pt x="958788" y="612559"/>
                </a:cubicBezTo>
                <a:cubicBezTo>
                  <a:pt x="967666" y="597763"/>
                  <a:pt x="975526" y="582306"/>
                  <a:pt x="985421" y="568170"/>
                </a:cubicBezTo>
                <a:cubicBezTo>
                  <a:pt x="1114621" y="383598"/>
                  <a:pt x="952797" y="631421"/>
                  <a:pt x="1038687" y="488271"/>
                </a:cubicBezTo>
                <a:cubicBezTo>
                  <a:pt x="1067414" y="440393"/>
                  <a:pt x="1109807" y="399198"/>
                  <a:pt x="1127464" y="346229"/>
                </a:cubicBezTo>
                <a:cubicBezTo>
                  <a:pt x="1153661" y="267640"/>
                  <a:pt x="1116602" y="365582"/>
                  <a:pt x="1154097" y="301840"/>
                </a:cubicBezTo>
                <a:cubicBezTo>
                  <a:pt x="1179604" y="258479"/>
                  <a:pt x="1206436" y="215384"/>
                  <a:pt x="1225119" y="168675"/>
                </a:cubicBezTo>
                <a:cubicBezTo>
                  <a:pt x="1231037" y="153879"/>
                  <a:pt x="1235747" y="138540"/>
                  <a:pt x="1242874" y="124287"/>
                </a:cubicBezTo>
                <a:cubicBezTo>
                  <a:pt x="1247646" y="114744"/>
                  <a:pt x="1255520" y="107021"/>
                  <a:pt x="1260629" y="97654"/>
                </a:cubicBezTo>
                <a:cubicBezTo>
                  <a:pt x="1273303" y="74418"/>
                  <a:pt x="1283466" y="49869"/>
                  <a:pt x="1296140" y="26633"/>
                </a:cubicBezTo>
                <a:cubicBezTo>
                  <a:pt x="1301249" y="17266"/>
                  <a:pt x="1313895" y="0"/>
                  <a:pt x="1313895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572000" y="548680"/>
            <a:ext cx="105545" cy="3096343"/>
          </a:xfrm>
          <a:custGeom>
            <a:avLst/>
            <a:gdLst>
              <a:gd name="connsiteX0" fmla="*/ 106532 w 177553"/>
              <a:gd name="connsiteY0" fmla="*/ 0 h 3613211"/>
              <a:gd name="connsiteX1" fmla="*/ 115410 w 177553"/>
              <a:gd name="connsiteY1" fmla="*/ 834500 h 3613211"/>
              <a:gd name="connsiteX2" fmla="*/ 97654 w 177553"/>
              <a:gd name="connsiteY2" fmla="*/ 1003176 h 3613211"/>
              <a:gd name="connsiteX3" fmla="*/ 62144 w 177553"/>
              <a:gd name="connsiteY3" fmla="*/ 1154097 h 3613211"/>
              <a:gd name="connsiteX4" fmla="*/ 53266 w 177553"/>
              <a:gd name="connsiteY4" fmla="*/ 1198485 h 3613211"/>
              <a:gd name="connsiteX5" fmla="*/ 26633 w 177553"/>
              <a:gd name="connsiteY5" fmla="*/ 1384916 h 3613211"/>
              <a:gd name="connsiteX6" fmla="*/ 17755 w 177553"/>
              <a:gd name="connsiteY6" fmla="*/ 1420427 h 3613211"/>
              <a:gd name="connsiteX7" fmla="*/ 8878 w 177553"/>
              <a:gd name="connsiteY7" fmla="*/ 1562469 h 3613211"/>
              <a:gd name="connsiteX8" fmla="*/ 0 w 177553"/>
              <a:gd name="connsiteY8" fmla="*/ 1633491 h 3613211"/>
              <a:gd name="connsiteX9" fmla="*/ 8878 w 177553"/>
              <a:gd name="connsiteY9" fmla="*/ 2015231 h 3613211"/>
              <a:gd name="connsiteX10" fmla="*/ 17755 w 177553"/>
              <a:gd name="connsiteY10" fmla="*/ 2059619 h 3613211"/>
              <a:gd name="connsiteX11" fmla="*/ 44388 w 177553"/>
              <a:gd name="connsiteY11" fmla="*/ 2175029 h 3613211"/>
              <a:gd name="connsiteX12" fmla="*/ 88777 w 177553"/>
              <a:gd name="connsiteY12" fmla="*/ 2343704 h 3613211"/>
              <a:gd name="connsiteX13" fmla="*/ 124287 w 177553"/>
              <a:gd name="connsiteY13" fmla="*/ 2476869 h 3613211"/>
              <a:gd name="connsiteX14" fmla="*/ 133165 w 177553"/>
              <a:gd name="connsiteY14" fmla="*/ 2565646 h 3613211"/>
              <a:gd name="connsiteX15" fmla="*/ 142043 w 177553"/>
              <a:gd name="connsiteY15" fmla="*/ 2592279 h 3613211"/>
              <a:gd name="connsiteX16" fmla="*/ 133165 w 177553"/>
              <a:gd name="connsiteY16" fmla="*/ 2823099 h 3613211"/>
              <a:gd name="connsiteX17" fmla="*/ 142043 w 177553"/>
              <a:gd name="connsiteY17" fmla="*/ 3488924 h 3613211"/>
              <a:gd name="connsiteX18" fmla="*/ 159798 w 177553"/>
              <a:gd name="connsiteY18" fmla="*/ 3613211 h 3613211"/>
              <a:gd name="connsiteX19" fmla="*/ 177553 w 177553"/>
              <a:gd name="connsiteY19" fmla="*/ 3524434 h 36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553" h="3613211">
                <a:moveTo>
                  <a:pt x="106532" y="0"/>
                </a:moveTo>
                <a:cubicBezTo>
                  <a:pt x="109491" y="278167"/>
                  <a:pt x="117872" y="556328"/>
                  <a:pt x="115410" y="834500"/>
                </a:cubicBezTo>
                <a:cubicBezTo>
                  <a:pt x="114910" y="891034"/>
                  <a:pt x="106948" y="947409"/>
                  <a:pt x="97654" y="1003176"/>
                </a:cubicBezTo>
                <a:cubicBezTo>
                  <a:pt x="89158" y="1054154"/>
                  <a:pt x="73597" y="1103701"/>
                  <a:pt x="62144" y="1154097"/>
                </a:cubicBezTo>
                <a:cubicBezTo>
                  <a:pt x="58800" y="1168811"/>
                  <a:pt x="55965" y="1183639"/>
                  <a:pt x="53266" y="1198485"/>
                </a:cubicBezTo>
                <a:cubicBezTo>
                  <a:pt x="35439" y="1296530"/>
                  <a:pt x="50715" y="1232397"/>
                  <a:pt x="26633" y="1384916"/>
                </a:cubicBezTo>
                <a:cubicBezTo>
                  <a:pt x="24730" y="1396968"/>
                  <a:pt x="20714" y="1408590"/>
                  <a:pt x="17755" y="1420427"/>
                </a:cubicBezTo>
                <a:cubicBezTo>
                  <a:pt x="14796" y="1467774"/>
                  <a:pt x="12818" y="1515193"/>
                  <a:pt x="8878" y="1562469"/>
                </a:cubicBezTo>
                <a:cubicBezTo>
                  <a:pt x="6897" y="1586245"/>
                  <a:pt x="0" y="1609633"/>
                  <a:pt x="0" y="1633491"/>
                </a:cubicBezTo>
                <a:cubicBezTo>
                  <a:pt x="0" y="1760772"/>
                  <a:pt x="3579" y="1888060"/>
                  <a:pt x="8878" y="2015231"/>
                </a:cubicBezTo>
                <a:cubicBezTo>
                  <a:pt x="9506" y="2030307"/>
                  <a:pt x="14482" y="2044889"/>
                  <a:pt x="17755" y="2059619"/>
                </a:cubicBezTo>
                <a:cubicBezTo>
                  <a:pt x="26319" y="2098160"/>
                  <a:pt x="36116" y="2136424"/>
                  <a:pt x="44388" y="2175029"/>
                </a:cubicBezTo>
                <a:cubicBezTo>
                  <a:pt x="77270" y="2328477"/>
                  <a:pt x="49708" y="2265570"/>
                  <a:pt x="88777" y="2343704"/>
                </a:cubicBezTo>
                <a:cubicBezTo>
                  <a:pt x="117680" y="2459314"/>
                  <a:pt x="103836" y="2415511"/>
                  <a:pt x="124287" y="2476869"/>
                </a:cubicBezTo>
                <a:cubicBezTo>
                  <a:pt x="127246" y="2506461"/>
                  <a:pt x="128643" y="2536252"/>
                  <a:pt x="133165" y="2565646"/>
                </a:cubicBezTo>
                <a:cubicBezTo>
                  <a:pt x="134588" y="2574895"/>
                  <a:pt x="142043" y="2582921"/>
                  <a:pt x="142043" y="2592279"/>
                </a:cubicBezTo>
                <a:cubicBezTo>
                  <a:pt x="142043" y="2669276"/>
                  <a:pt x="136124" y="2746159"/>
                  <a:pt x="133165" y="2823099"/>
                </a:cubicBezTo>
                <a:cubicBezTo>
                  <a:pt x="136124" y="3045041"/>
                  <a:pt x="136883" y="3267023"/>
                  <a:pt x="142043" y="3488924"/>
                </a:cubicBezTo>
                <a:cubicBezTo>
                  <a:pt x="143988" y="3572561"/>
                  <a:pt x="142811" y="3562251"/>
                  <a:pt x="159798" y="3613211"/>
                </a:cubicBezTo>
                <a:lnTo>
                  <a:pt x="177553" y="3524434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426781" y="1162975"/>
            <a:ext cx="1001203" cy="2554057"/>
          </a:xfrm>
          <a:custGeom>
            <a:avLst/>
            <a:gdLst>
              <a:gd name="connsiteX0" fmla="*/ 0 w 1109216"/>
              <a:gd name="connsiteY0" fmla="*/ 0 h 3170438"/>
              <a:gd name="connsiteX1" fmla="*/ 17755 w 1109216"/>
              <a:gd name="connsiteY1" fmla="*/ 53266 h 3170438"/>
              <a:gd name="connsiteX2" fmla="*/ 62143 w 1109216"/>
              <a:gd name="connsiteY2" fmla="*/ 115409 h 3170438"/>
              <a:gd name="connsiteX3" fmla="*/ 79899 w 1109216"/>
              <a:gd name="connsiteY3" fmla="*/ 142042 h 3170438"/>
              <a:gd name="connsiteX4" fmla="*/ 106532 w 1109216"/>
              <a:gd name="connsiteY4" fmla="*/ 168675 h 3170438"/>
              <a:gd name="connsiteX5" fmla="*/ 284085 w 1109216"/>
              <a:gd name="connsiteY5" fmla="*/ 461639 h 3170438"/>
              <a:gd name="connsiteX6" fmla="*/ 417250 w 1109216"/>
              <a:gd name="connsiteY6" fmla="*/ 736846 h 3170438"/>
              <a:gd name="connsiteX7" fmla="*/ 452761 w 1109216"/>
              <a:gd name="connsiteY7" fmla="*/ 816745 h 3170438"/>
              <a:gd name="connsiteX8" fmla="*/ 532660 w 1109216"/>
              <a:gd name="connsiteY8" fmla="*/ 1003176 h 3170438"/>
              <a:gd name="connsiteX9" fmla="*/ 541537 w 1109216"/>
              <a:gd name="connsiteY9" fmla="*/ 1038687 h 3170438"/>
              <a:gd name="connsiteX10" fmla="*/ 585926 w 1109216"/>
              <a:gd name="connsiteY10" fmla="*/ 1171852 h 3170438"/>
              <a:gd name="connsiteX11" fmla="*/ 594803 w 1109216"/>
              <a:gd name="connsiteY11" fmla="*/ 1233996 h 3170438"/>
              <a:gd name="connsiteX12" fmla="*/ 612559 w 1109216"/>
              <a:gd name="connsiteY12" fmla="*/ 1402672 h 3170438"/>
              <a:gd name="connsiteX13" fmla="*/ 621436 w 1109216"/>
              <a:gd name="connsiteY13" fmla="*/ 1429305 h 3170438"/>
              <a:gd name="connsiteX14" fmla="*/ 630314 w 1109216"/>
              <a:gd name="connsiteY14" fmla="*/ 1482571 h 3170438"/>
              <a:gd name="connsiteX15" fmla="*/ 656947 w 1109216"/>
              <a:gd name="connsiteY15" fmla="*/ 1704512 h 3170438"/>
              <a:gd name="connsiteX16" fmla="*/ 674702 w 1109216"/>
              <a:gd name="connsiteY16" fmla="*/ 1855433 h 3170438"/>
              <a:gd name="connsiteX17" fmla="*/ 683580 w 1109216"/>
              <a:gd name="connsiteY17" fmla="*/ 1882066 h 3170438"/>
              <a:gd name="connsiteX18" fmla="*/ 692458 w 1109216"/>
              <a:gd name="connsiteY18" fmla="*/ 1935332 h 3170438"/>
              <a:gd name="connsiteX19" fmla="*/ 719091 w 1109216"/>
              <a:gd name="connsiteY19" fmla="*/ 2050742 h 3170438"/>
              <a:gd name="connsiteX20" fmla="*/ 763479 w 1109216"/>
              <a:gd name="connsiteY20" fmla="*/ 2219417 h 3170438"/>
              <a:gd name="connsiteX21" fmla="*/ 852256 w 1109216"/>
              <a:gd name="connsiteY21" fmla="*/ 2450237 h 3170438"/>
              <a:gd name="connsiteX22" fmla="*/ 896644 w 1109216"/>
              <a:gd name="connsiteY22" fmla="*/ 2565646 h 3170438"/>
              <a:gd name="connsiteX23" fmla="*/ 914400 w 1109216"/>
              <a:gd name="connsiteY23" fmla="*/ 2618912 h 3170438"/>
              <a:gd name="connsiteX24" fmla="*/ 941033 w 1109216"/>
              <a:gd name="connsiteY24" fmla="*/ 2689934 h 3170438"/>
              <a:gd name="connsiteX25" fmla="*/ 967666 w 1109216"/>
              <a:gd name="connsiteY25" fmla="*/ 2796466 h 3170438"/>
              <a:gd name="connsiteX26" fmla="*/ 994299 w 1109216"/>
              <a:gd name="connsiteY26" fmla="*/ 2911875 h 3170438"/>
              <a:gd name="connsiteX27" fmla="*/ 1012054 w 1109216"/>
              <a:gd name="connsiteY27" fmla="*/ 2938508 h 3170438"/>
              <a:gd name="connsiteX28" fmla="*/ 1029809 w 1109216"/>
              <a:gd name="connsiteY28" fmla="*/ 2991775 h 3170438"/>
              <a:gd name="connsiteX29" fmla="*/ 1038687 w 1109216"/>
              <a:gd name="connsiteY29" fmla="*/ 3018408 h 3170438"/>
              <a:gd name="connsiteX30" fmla="*/ 1065320 w 1109216"/>
              <a:gd name="connsiteY30" fmla="*/ 3071674 h 3170438"/>
              <a:gd name="connsiteX31" fmla="*/ 1083075 w 1109216"/>
              <a:gd name="connsiteY31" fmla="*/ 3116062 h 317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9216" h="3170438">
                <a:moveTo>
                  <a:pt x="0" y="0"/>
                </a:moveTo>
                <a:cubicBezTo>
                  <a:pt x="5918" y="17755"/>
                  <a:pt x="10154" y="36163"/>
                  <a:pt x="17755" y="53266"/>
                </a:cubicBezTo>
                <a:cubicBezTo>
                  <a:pt x="22679" y="64345"/>
                  <a:pt x="58283" y="110005"/>
                  <a:pt x="62143" y="115409"/>
                </a:cubicBezTo>
                <a:cubicBezTo>
                  <a:pt x="68345" y="124091"/>
                  <a:pt x="73068" y="133845"/>
                  <a:pt x="79899" y="142042"/>
                </a:cubicBezTo>
                <a:cubicBezTo>
                  <a:pt x="87937" y="151687"/>
                  <a:pt x="99292" y="158418"/>
                  <a:pt x="106532" y="168675"/>
                </a:cubicBezTo>
                <a:cubicBezTo>
                  <a:pt x="150817" y="231413"/>
                  <a:pt x="255076" y="403621"/>
                  <a:pt x="284085" y="461639"/>
                </a:cubicBezTo>
                <a:cubicBezTo>
                  <a:pt x="314695" y="522858"/>
                  <a:pt x="406951" y="705949"/>
                  <a:pt x="417250" y="736846"/>
                </a:cubicBezTo>
                <a:cubicBezTo>
                  <a:pt x="438379" y="800234"/>
                  <a:pt x="424623" y="774540"/>
                  <a:pt x="452761" y="816745"/>
                </a:cubicBezTo>
                <a:cubicBezTo>
                  <a:pt x="477212" y="914558"/>
                  <a:pt x="446916" y="803107"/>
                  <a:pt x="532660" y="1003176"/>
                </a:cubicBezTo>
                <a:cubicBezTo>
                  <a:pt x="537466" y="1014391"/>
                  <a:pt x="537863" y="1027052"/>
                  <a:pt x="541537" y="1038687"/>
                </a:cubicBezTo>
                <a:cubicBezTo>
                  <a:pt x="555627" y="1083305"/>
                  <a:pt x="571130" y="1127464"/>
                  <a:pt x="585926" y="1171852"/>
                </a:cubicBezTo>
                <a:cubicBezTo>
                  <a:pt x="588885" y="1192567"/>
                  <a:pt x="592405" y="1213209"/>
                  <a:pt x="594803" y="1233996"/>
                </a:cubicBezTo>
                <a:cubicBezTo>
                  <a:pt x="601283" y="1290159"/>
                  <a:pt x="604920" y="1346654"/>
                  <a:pt x="612559" y="1402672"/>
                </a:cubicBezTo>
                <a:cubicBezTo>
                  <a:pt x="613823" y="1411944"/>
                  <a:pt x="619406" y="1420170"/>
                  <a:pt x="621436" y="1429305"/>
                </a:cubicBezTo>
                <a:cubicBezTo>
                  <a:pt x="625341" y="1446877"/>
                  <a:pt x="628326" y="1464681"/>
                  <a:pt x="630314" y="1482571"/>
                </a:cubicBezTo>
                <a:cubicBezTo>
                  <a:pt x="654900" y="1703843"/>
                  <a:pt x="631819" y="1604005"/>
                  <a:pt x="656947" y="1704512"/>
                </a:cubicBezTo>
                <a:cubicBezTo>
                  <a:pt x="662865" y="1754819"/>
                  <a:pt x="667188" y="1805339"/>
                  <a:pt x="674702" y="1855433"/>
                </a:cubicBezTo>
                <a:cubicBezTo>
                  <a:pt x="676090" y="1864687"/>
                  <a:pt x="681550" y="1872931"/>
                  <a:pt x="683580" y="1882066"/>
                </a:cubicBezTo>
                <a:cubicBezTo>
                  <a:pt x="687485" y="1899638"/>
                  <a:pt x="688750" y="1917718"/>
                  <a:pt x="692458" y="1935332"/>
                </a:cubicBezTo>
                <a:cubicBezTo>
                  <a:pt x="700592" y="1973966"/>
                  <a:pt x="709515" y="2012440"/>
                  <a:pt x="719091" y="2050742"/>
                </a:cubicBezTo>
                <a:cubicBezTo>
                  <a:pt x="733192" y="2107145"/>
                  <a:pt x="744379" y="2164505"/>
                  <a:pt x="763479" y="2219417"/>
                </a:cubicBezTo>
                <a:cubicBezTo>
                  <a:pt x="838006" y="2433681"/>
                  <a:pt x="794529" y="2363644"/>
                  <a:pt x="852256" y="2450237"/>
                </a:cubicBezTo>
                <a:cubicBezTo>
                  <a:pt x="871026" y="2525314"/>
                  <a:pt x="849435" y="2447623"/>
                  <a:pt x="896644" y="2565646"/>
                </a:cubicBezTo>
                <a:cubicBezTo>
                  <a:pt x="903595" y="2583023"/>
                  <a:pt x="907828" y="2601388"/>
                  <a:pt x="914400" y="2618912"/>
                </a:cubicBezTo>
                <a:cubicBezTo>
                  <a:pt x="923278" y="2642586"/>
                  <a:pt x="933768" y="2665716"/>
                  <a:pt x="941033" y="2689934"/>
                </a:cubicBezTo>
                <a:cubicBezTo>
                  <a:pt x="951551" y="2724994"/>
                  <a:pt x="961649" y="2760360"/>
                  <a:pt x="967666" y="2796466"/>
                </a:cubicBezTo>
                <a:cubicBezTo>
                  <a:pt x="974667" y="2838472"/>
                  <a:pt x="978082" y="2871333"/>
                  <a:pt x="994299" y="2911875"/>
                </a:cubicBezTo>
                <a:cubicBezTo>
                  <a:pt x="998262" y="2921781"/>
                  <a:pt x="1007721" y="2928758"/>
                  <a:pt x="1012054" y="2938508"/>
                </a:cubicBezTo>
                <a:cubicBezTo>
                  <a:pt x="1019655" y="2955611"/>
                  <a:pt x="1023891" y="2974019"/>
                  <a:pt x="1029809" y="2991775"/>
                </a:cubicBezTo>
                <a:cubicBezTo>
                  <a:pt x="1032768" y="3000653"/>
                  <a:pt x="1034502" y="3010038"/>
                  <a:pt x="1038687" y="3018408"/>
                </a:cubicBezTo>
                <a:cubicBezTo>
                  <a:pt x="1047565" y="3036163"/>
                  <a:pt x="1057258" y="3053534"/>
                  <a:pt x="1065320" y="3071674"/>
                </a:cubicBezTo>
                <a:cubicBezTo>
                  <a:pt x="1109216" y="3170438"/>
                  <a:pt x="1046732" y="3043373"/>
                  <a:pt x="1083075" y="311606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2556769" y="1491449"/>
            <a:ext cx="1655191" cy="2153575"/>
          </a:xfrm>
          <a:custGeom>
            <a:avLst/>
            <a:gdLst>
              <a:gd name="connsiteX0" fmla="*/ 0 w 2015231"/>
              <a:gd name="connsiteY0" fmla="*/ 0 h 2920753"/>
              <a:gd name="connsiteX1" fmla="*/ 53266 w 2015231"/>
              <a:gd name="connsiteY1" fmla="*/ 97654 h 2920753"/>
              <a:gd name="connsiteX2" fmla="*/ 97654 w 2015231"/>
              <a:gd name="connsiteY2" fmla="*/ 168675 h 2920753"/>
              <a:gd name="connsiteX3" fmla="*/ 133165 w 2015231"/>
              <a:gd name="connsiteY3" fmla="*/ 257452 h 2920753"/>
              <a:gd name="connsiteX4" fmla="*/ 186431 w 2015231"/>
              <a:gd name="connsiteY4" fmla="*/ 363984 h 2920753"/>
              <a:gd name="connsiteX5" fmla="*/ 195309 w 2015231"/>
              <a:gd name="connsiteY5" fmla="*/ 390617 h 2920753"/>
              <a:gd name="connsiteX6" fmla="*/ 301841 w 2015231"/>
              <a:gd name="connsiteY6" fmla="*/ 488271 h 2920753"/>
              <a:gd name="connsiteX7" fmla="*/ 470516 w 2015231"/>
              <a:gd name="connsiteY7" fmla="*/ 648069 h 2920753"/>
              <a:gd name="connsiteX8" fmla="*/ 532660 w 2015231"/>
              <a:gd name="connsiteY8" fmla="*/ 710213 h 2920753"/>
              <a:gd name="connsiteX9" fmla="*/ 559293 w 2015231"/>
              <a:gd name="connsiteY9" fmla="*/ 736846 h 2920753"/>
              <a:gd name="connsiteX10" fmla="*/ 683581 w 2015231"/>
              <a:gd name="connsiteY10" fmla="*/ 852256 h 2920753"/>
              <a:gd name="connsiteX11" fmla="*/ 896645 w 2015231"/>
              <a:gd name="connsiteY11" fmla="*/ 1091953 h 2920753"/>
              <a:gd name="connsiteX12" fmla="*/ 914400 w 2015231"/>
              <a:gd name="connsiteY12" fmla="*/ 1118586 h 2920753"/>
              <a:gd name="connsiteX13" fmla="*/ 1012054 w 2015231"/>
              <a:gd name="connsiteY13" fmla="*/ 1154097 h 2920753"/>
              <a:gd name="connsiteX14" fmla="*/ 1083076 w 2015231"/>
              <a:gd name="connsiteY14" fmla="*/ 1198485 h 2920753"/>
              <a:gd name="connsiteX15" fmla="*/ 1100831 w 2015231"/>
              <a:gd name="connsiteY15" fmla="*/ 1225118 h 2920753"/>
              <a:gd name="connsiteX16" fmla="*/ 1127464 w 2015231"/>
              <a:gd name="connsiteY16" fmla="*/ 1260629 h 2920753"/>
              <a:gd name="connsiteX17" fmla="*/ 1162975 w 2015231"/>
              <a:gd name="connsiteY17" fmla="*/ 1322772 h 2920753"/>
              <a:gd name="connsiteX18" fmla="*/ 1180730 w 2015231"/>
              <a:gd name="connsiteY18" fmla="*/ 1340528 h 2920753"/>
              <a:gd name="connsiteX19" fmla="*/ 1225118 w 2015231"/>
              <a:gd name="connsiteY19" fmla="*/ 1420427 h 2920753"/>
              <a:gd name="connsiteX20" fmla="*/ 1278384 w 2015231"/>
              <a:gd name="connsiteY20" fmla="*/ 1526959 h 2920753"/>
              <a:gd name="connsiteX21" fmla="*/ 1313895 w 2015231"/>
              <a:gd name="connsiteY21" fmla="*/ 1580225 h 2920753"/>
              <a:gd name="connsiteX22" fmla="*/ 1384916 w 2015231"/>
              <a:gd name="connsiteY22" fmla="*/ 1722268 h 2920753"/>
              <a:gd name="connsiteX23" fmla="*/ 1420427 w 2015231"/>
              <a:gd name="connsiteY23" fmla="*/ 1811044 h 2920753"/>
              <a:gd name="connsiteX24" fmla="*/ 1464815 w 2015231"/>
              <a:gd name="connsiteY24" fmla="*/ 1882066 h 2920753"/>
              <a:gd name="connsiteX25" fmla="*/ 1482571 w 2015231"/>
              <a:gd name="connsiteY25" fmla="*/ 1935332 h 2920753"/>
              <a:gd name="connsiteX26" fmla="*/ 1562470 w 2015231"/>
              <a:gd name="connsiteY26" fmla="*/ 2059619 h 2920753"/>
              <a:gd name="connsiteX27" fmla="*/ 1589103 w 2015231"/>
              <a:gd name="connsiteY27" fmla="*/ 2130640 h 2920753"/>
              <a:gd name="connsiteX28" fmla="*/ 1597981 w 2015231"/>
              <a:gd name="connsiteY28" fmla="*/ 2157273 h 2920753"/>
              <a:gd name="connsiteX29" fmla="*/ 1624614 w 2015231"/>
              <a:gd name="connsiteY29" fmla="*/ 2175029 h 2920753"/>
              <a:gd name="connsiteX30" fmla="*/ 1740023 w 2015231"/>
              <a:gd name="connsiteY30" fmla="*/ 2325949 h 2920753"/>
              <a:gd name="connsiteX31" fmla="*/ 1802167 w 2015231"/>
              <a:gd name="connsiteY31" fmla="*/ 2334827 h 2920753"/>
              <a:gd name="connsiteX32" fmla="*/ 1828800 w 2015231"/>
              <a:gd name="connsiteY32" fmla="*/ 2352582 h 2920753"/>
              <a:gd name="connsiteX33" fmla="*/ 1864311 w 2015231"/>
              <a:gd name="connsiteY33" fmla="*/ 2414726 h 2920753"/>
              <a:gd name="connsiteX34" fmla="*/ 1882066 w 2015231"/>
              <a:gd name="connsiteY34" fmla="*/ 2450236 h 2920753"/>
              <a:gd name="connsiteX35" fmla="*/ 1926454 w 2015231"/>
              <a:gd name="connsiteY35" fmla="*/ 2539013 h 2920753"/>
              <a:gd name="connsiteX36" fmla="*/ 1935332 w 2015231"/>
              <a:gd name="connsiteY36" fmla="*/ 2592279 h 2920753"/>
              <a:gd name="connsiteX37" fmla="*/ 1944210 w 2015231"/>
              <a:gd name="connsiteY37" fmla="*/ 2618912 h 2920753"/>
              <a:gd name="connsiteX38" fmla="*/ 1953087 w 2015231"/>
              <a:gd name="connsiteY38" fmla="*/ 2663301 h 2920753"/>
              <a:gd name="connsiteX39" fmla="*/ 1970843 w 2015231"/>
              <a:gd name="connsiteY39" fmla="*/ 2734322 h 2920753"/>
              <a:gd name="connsiteX40" fmla="*/ 1979720 w 2015231"/>
              <a:gd name="connsiteY40" fmla="*/ 2814221 h 2920753"/>
              <a:gd name="connsiteX41" fmla="*/ 1988598 w 2015231"/>
              <a:gd name="connsiteY41" fmla="*/ 2840854 h 2920753"/>
              <a:gd name="connsiteX42" fmla="*/ 1997476 w 2015231"/>
              <a:gd name="connsiteY42" fmla="*/ 2876365 h 2920753"/>
              <a:gd name="connsiteX43" fmla="*/ 2015231 w 2015231"/>
              <a:gd name="connsiteY43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15231" h="2920753">
                <a:moveTo>
                  <a:pt x="0" y="0"/>
                </a:moveTo>
                <a:cubicBezTo>
                  <a:pt x="18700" y="37401"/>
                  <a:pt x="28720" y="59082"/>
                  <a:pt x="53266" y="97654"/>
                </a:cubicBezTo>
                <a:cubicBezTo>
                  <a:pt x="86721" y="150227"/>
                  <a:pt x="74282" y="114140"/>
                  <a:pt x="97654" y="168675"/>
                </a:cubicBezTo>
                <a:cubicBezTo>
                  <a:pt x="110209" y="197970"/>
                  <a:pt x="119976" y="228437"/>
                  <a:pt x="133165" y="257452"/>
                </a:cubicBezTo>
                <a:cubicBezTo>
                  <a:pt x="149594" y="293595"/>
                  <a:pt x="169641" y="328007"/>
                  <a:pt x="186431" y="363984"/>
                </a:cubicBezTo>
                <a:cubicBezTo>
                  <a:pt x="190388" y="372464"/>
                  <a:pt x="188941" y="383760"/>
                  <a:pt x="195309" y="390617"/>
                </a:cubicBezTo>
                <a:cubicBezTo>
                  <a:pt x="228088" y="425917"/>
                  <a:pt x="268403" y="453594"/>
                  <a:pt x="301841" y="488271"/>
                </a:cubicBezTo>
                <a:cubicBezTo>
                  <a:pt x="460359" y="652661"/>
                  <a:pt x="366776" y="622135"/>
                  <a:pt x="470516" y="648069"/>
                </a:cubicBezTo>
                <a:lnTo>
                  <a:pt x="532660" y="710213"/>
                </a:lnTo>
                <a:cubicBezTo>
                  <a:pt x="541538" y="719091"/>
                  <a:pt x="549249" y="729313"/>
                  <a:pt x="559293" y="736846"/>
                </a:cubicBezTo>
                <a:cubicBezTo>
                  <a:pt x="609146" y="774235"/>
                  <a:pt x="638472" y="793614"/>
                  <a:pt x="683581" y="852256"/>
                </a:cubicBezTo>
                <a:cubicBezTo>
                  <a:pt x="920103" y="1159736"/>
                  <a:pt x="615384" y="845851"/>
                  <a:pt x="896645" y="1091953"/>
                </a:cubicBezTo>
                <a:cubicBezTo>
                  <a:pt x="904675" y="1098979"/>
                  <a:pt x="905006" y="1113528"/>
                  <a:pt x="914400" y="1118586"/>
                </a:cubicBezTo>
                <a:cubicBezTo>
                  <a:pt x="944897" y="1135007"/>
                  <a:pt x="980751" y="1139270"/>
                  <a:pt x="1012054" y="1154097"/>
                </a:cubicBezTo>
                <a:cubicBezTo>
                  <a:pt x="1037284" y="1166048"/>
                  <a:pt x="1059402" y="1183689"/>
                  <a:pt x="1083076" y="1198485"/>
                </a:cubicBezTo>
                <a:cubicBezTo>
                  <a:pt x="1088994" y="1207363"/>
                  <a:pt x="1094629" y="1216436"/>
                  <a:pt x="1100831" y="1225118"/>
                </a:cubicBezTo>
                <a:cubicBezTo>
                  <a:pt x="1109431" y="1237158"/>
                  <a:pt x="1119520" y="1248146"/>
                  <a:pt x="1127464" y="1260629"/>
                </a:cubicBezTo>
                <a:cubicBezTo>
                  <a:pt x="1140273" y="1280757"/>
                  <a:pt x="1149741" y="1302921"/>
                  <a:pt x="1162975" y="1322772"/>
                </a:cubicBezTo>
                <a:cubicBezTo>
                  <a:pt x="1167618" y="1329736"/>
                  <a:pt x="1176236" y="1333466"/>
                  <a:pt x="1180730" y="1340528"/>
                </a:cubicBezTo>
                <a:cubicBezTo>
                  <a:pt x="1197087" y="1366232"/>
                  <a:pt x="1210981" y="1393438"/>
                  <a:pt x="1225118" y="1420427"/>
                </a:cubicBezTo>
                <a:cubicBezTo>
                  <a:pt x="1243540" y="1455596"/>
                  <a:pt x="1259103" y="1492253"/>
                  <a:pt x="1278384" y="1526959"/>
                </a:cubicBezTo>
                <a:cubicBezTo>
                  <a:pt x="1288747" y="1545613"/>
                  <a:pt x="1313895" y="1580225"/>
                  <a:pt x="1313895" y="1580225"/>
                </a:cubicBezTo>
                <a:cubicBezTo>
                  <a:pt x="1333341" y="1677452"/>
                  <a:pt x="1306998" y="1573516"/>
                  <a:pt x="1384916" y="1722268"/>
                </a:cubicBezTo>
                <a:cubicBezTo>
                  <a:pt x="1399705" y="1750501"/>
                  <a:pt x="1406174" y="1782537"/>
                  <a:pt x="1420427" y="1811044"/>
                </a:cubicBezTo>
                <a:cubicBezTo>
                  <a:pt x="1432912" y="1836014"/>
                  <a:pt x="1452330" y="1857096"/>
                  <a:pt x="1464815" y="1882066"/>
                </a:cubicBezTo>
                <a:cubicBezTo>
                  <a:pt x="1473185" y="1898806"/>
                  <a:pt x="1472450" y="1919589"/>
                  <a:pt x="1482571" y="1935332"/>
                </a:cubicBezTo>
                <a:cubicBezTo>
                  <a:pt x="1509204" y="1976761"/>
                  <a:pt x="1545177" y="2013504"/>
                  <a:pt x="1562470" y="2059619"/>
                </a:cubicBezTo>
                <a:cubicBezTo>
                  <a:pt x="1571348" y="2083293"/>
                  <a:pt x="1580462" y="2106879"/>
                  <a:pt x="1589103" y="2130640"/>
                </a:cubicBezTo>
                <a:cubicBezTo>
                  <a:pt x="1592301" y="2139434"/>
                  <a:pt x="1592135" y="2149966"/>
                  <a:pt x="1597981" y="2157273"/>
                </a:cubicBezTo>
                <a:cubicBezTo>
                  <a:pt x="1604646" y="2165605"/>
                  <a:pt x="1615736" y="2169110"/>
                  <a:pt x="1624614" y="2175029"/>
                </a:cubicBezTo>
                <a:cubicBezTo>
                  <a:pt x="1653612" y="2224741"/>
                  <a:pt x="1680356" y="2298410"/>
                  <a:pt x="1740023" y="2325949"/>
                </a:cubicBezTo>
                <a:cubicBezTo>
                  <a:pt x="1759022" y="2334718"/>
                  <a:pt x="1781452" y="2331868"/>
                  <a:pt x="1802167" y="2334827"/>
                </a:cubicBezTo>
                <a:cubicBezTo>
                  <a:pt x="1811045" y="2340745"/>
                  <a:pt x="1821255" y="2345037"/>
                  <a:pt x="1828800" y="2352582"/>
                </a:cubicBezTo>
                <a:cubicBezTo>
                  <a:pt x="1863702" y="2387484"/>
                  <a:pt x="1849075" y="2379176"/>
                  <a:pt x="1864311" y="2414726"/>
                </a:cubicBezTo>
                <a:cubicBezTo>
                  <a:pt x="1869524" y="2426890"/>
                  <a:pt x="1876590" y="2438188"/>
                  <a:pt x="1882066" y="2450236"/>
                </a:cubicBezTo>
                <a:cubicBezTo>
                  <a:pt x="1918776" y="2530998"/>
                  <a:pt x="1893417" y="2489457"/>
                  <a:pt x="1926454" y="2539013"/>
                </a:cubicBezTo>
                <a:cubicBezTo>
                  <a:pt x="1929413" y="2556768"/>
                  <a:pt x="1931427" y="2574707"/>
                  <a:pt x="1935332" y="2592279"/>
                </a:cubicBezTo>
                <a:cubicBezTo>
                  <a:pt x="1937362" y="2601414"/>
                  <a:pt x="1941940" y="2609833"/>
                  <a:pt x="1944210" y="2618912"/>
                </a:cubicBezTo>
                <a:cubicBezTo>
                  <a:pt x="1947870" y="2633551"/>
                  <a:pt x="1949694" y="2648598"/>
                  <a:pt x="1953087" y="2663301"/>
                </a:cubicBezTo>
                <a:cubicBezTo>
                  <a:pt x="1958574" y="2687078"/>
                  <a:pt x="1970843" y="2734322"/>
                  <a:pt x="1970843" y="2734322"/>
                </a:cubicBezTo>
                <a:cubicBezTo>
                  <a:pt x="1973802" y="2760955"/>
                  <a:pt x="1975315" y="2787789"/>
                  <a:pt x="1979720" y="2814221"/>
                </a:cubicBezTo>
                <a:cubicBezTo>
                  <a:pt x="1981258" y="2823452"/>
                  <a:pt x="1986027" y="2831856"/>
                  <a:pt x="1988598" y="2840854"/>
                </a:cubicBezTo>
                <a:cubicBezTo>
                  <a:pt x="1991950" y="2852586"/>
                  <a:pt x="1993618" y="2864790"/>
                  <a:pt x="1997476" y="2876365"/>
                </a:cubicBezTo>
                <a:cubicBezTo>
                  <a:pt x="2002515" y="2891483"/>
                  <a:pt x="2015231" y="2920753"/>
                  <a:pt x="2015231" y="292075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6453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Цветы – цветная бумага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72816"/>
            <a:ext cx="2376264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475656" y="1772816"/>
            <a:ext cx="2376264" cy="223224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475656" y="1772816"/>
            <a:ext cx="2376264" cy="223224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3" idx="0"/>
            <a:endCxn id="3" idx="2"/>
          </p:cNvCxnSpPr>
          <p:nvPr/>
        </p:nvCxnSpPr>
        <p:spPr>
          <a:xfrm>
            <a:off x="2663788" y="1772816"/>
            <a:ext cx="0" cy="2232248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" idx="1"/>
            <a:endCxn id="3" idx="3"/>
          </p:cNvCxnSpPr>
          <p:nvPr/>
        </p:nvCxnSpPr>
        <p:spPr>
          <a:xfrm>
            <a:off x="1475656" y="2888940"/>
            <a:ext cx="2376264" cy="0"/>
          </a:xfrm>
          <a:prstGeom prst="line">
            <a:avLst/>
          </a:prstGeom>
          <a:ln w="381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126876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см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28774" y="256371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5 см</a:t>
            </a:r>
            <a:endParaRPr lang="ru-RU" sz="2400" dirty="0"/>
          </a:p>
        </p:txBody>
      </p:sp>
      <p:sp>
        <p:nvSpPr>
          <p:cNvPr id="15" name="Прямоугольный треугольник 14"/>
          <p:cNvSpPr/>
          <p:nvPr/>
        </p:nvSpPr>
        <p:spPr>
          <a:xfrm flipH="1">
            <a:off x="4716016" y="1700808"/>
            <a:ext cx="2592288" cy="23042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894773" y="2923397"/>
            <a:ext cx="763479" cy="1080432"/>
          </a:xfrm>
          <a:custGeom>
            <a:avLst/>
            <a:gdLst>
              <a:gd name="connsiteX0" fmla="*/ 0 w 763479"/>
              <a:gd name="connsiteY0" fmla="*/ 32867 h 1080432"/>
              <a:gd name="connsiteX1" fmla="*/ 381740 w 763479"/>
              <a:gd name="connsiteY1" fmla="*/ 32867 h 1080432"/>
              <a:gd name="connsiteX2" fmla="*/ 497149 w 763479"/>
              <a:gd name="connsiteY2" fmla="*/ 77255 h 1080432"/>
              <a:gd name="connsiteX3" fmla="*/ 550415 w 763479"/>
              <a:gd name="connsiteY3" fmla="*/ 95011 h 1080432"/>
              <a:gd name="connsiteX4" fmla="*/ 630314 w 763479"/>
              <a:gd name="connsiteY4" fmla="*/ 166032 h 1080432"/>
              <a:gd name="connsiteX5" fmla="*/ 701336 w 763479"/>
              <a:gd name="connsiteY5" fmla="*/ 237053 h 1080432"/>
              <a:gd name="connsiteX6" fmla="*/ 719091 w 763479"/>
              <a:gd name="connsiteY6" fmla="*/ 254809 h 1080432"/>
              <a:gd name="connsiteX7" fmla="*/ 736846 w 763479"/>
              <a:gd name="connsiteY7" fmla="*/ 308075 h 1080432"/>
              <a:gd name="connsiteX8" fmla="*/ 745724 w 763479"/>
              <a:gd name="connsiteY8" fmla="*/ 334708 h 1080432"/>
              <a:gd name="connsiteX9" fmla="*/ 763479 w 763479"/>
              <a:gd name="connsiteY9" fmla="*/ 414607 h 1080432"/>
              <a:gd name="connsiteX10" fmla="*/ 754602 w 763479"/>
              <a:gd name="connsiteY10" fmla="*/ 574405 h 1080432"/>
              <a:gd name="connsiteX11" fmla="*/ 727969 w 763479"/>
              <a:gd name="connsiteY11" fmla="*/ 689815 h 1080432"/>
              <a:gd name="connsiteX12" fmla="*/ 710213 w 763479"/>
              <a:gd name="connsiteY12" fmla="*/ 707570 h 1080432"/>
              <a:gd name="connsiteX13" fmla="*/ 683580 w 763479"/>
              <a:gd name="connsiteY13" fmla="*/ 787469 h 1080432"/>
              <a:gd name="connsiteX14" fmla="*/ 674703 w 763479"/>
              <a:gd name="connsiteY14" fmla="*/ 814102 h 1080432"/>
              <a:gd name="connsiteX15" fmla="*/ 656947 w 763479"/>
              <a:gd name="connsiteY15" fmla="*/ 831857 h 1080432"/>
              <a:gd name="connsiteX16" fmla="*/ 630314 w 763479"/>
              <a:gd name="connsiteY16" fmla="*/ 876246 h 1080432"/>
              <a:gd name="connsiteX17" fmla="*/ 594804 w 763479"/>
              <a:gd name="connsiteY17" fmla="*/ 929512 h 1080432"/>
              <a:gd name="connsiteX18" fmla="*/ 577048 w 763479"/>
              <a:gd name="connsiteY18" fmla="*/ 947267 h 1080432"/>
              <a:gd name="connsiteX19" fmla="*/ 559293 w 763479"/>
              <a:gd name="connsiteY19" fmla="*/ 973900 h 1080432"/>
              <a:gd name="connsiteX20" fmla="*/ 532660 w 763479"/>
              <a:gd name="connsiteY20" fmla="*/ 982778 h 1080432"/>
              <a:gd name="connsiteX21" fmla="*/ 506027 w 763479"/>
              <a:gd name="connsiteY21" fmla="*/ 1000533 h 1080432"/>
              <a:gd name="connsiteX22" fmla="*/ 488272 w 763479"/>
              <a:gd name="connsiteY22" fmla="*/ 1027166 h 1080432"/>
              <a:gd name="connsiteX23" fmla="*/ 443883 w 763479"/>
              <a:gd name="connsiteY23" fmla="*/ 1053799 h 1080432"/>
              <a:gd name="connsiteX24" fmla="*/ 426128 w 763479"/>
              <a:gd name="connsiteY24" fmla="*/ 1080432 h 108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3479" h="1080432">
                <a:moveTo>
                  <a:pt x="0" y="32867"/>
                </a:moveTo>
                <a:cubicBezTo>
                  <a:pt x="311134" y="12794"/>
                  <a:pt x="184532" y="0"/>
                  <a:pt x="381740" y="32867"/>
                </a:cubicBezTo>
                <a:cubicBezTo>
                  <a:pt x="455779" y="57548"/>
                  <a:pt x="341205" y="18776"/>
                  <a:pt x="497149" y="77255"/>
                </a:cubicBezTo>
                <a:cubicBezTo>
                  <a:pt x="514673" y="83827"/>
                  <a:pt x="550415" y="95011"/>
                  <a:pt x="550415" y="95011"/>
                </a:cubicBezTo>
                <a:cubicBezTo>
                  <a:pt x="611496" y="156088"/>
                  <a:pt x="483481" y="28989"/>
                  <a:pt x="630314" y="166032"/>
                </a:cubicBezTo>
                <a:cubicBezTo>
                  <a:pt x="654790" y="188876"/>
                  <a:pt x="677662" y="213379"/>
                  <a:pt x="701336" y="237053"/>
                </a:cubicBezTo>
                <a:lnTo>
                  <a:pt x="719091" y="254809"/>
                </a:lnTo>
                <a:lnTo>
                  <a:pt x="736846" y="308075"/>
                </a:lnTo>
                <a:cubicBezTo>
                  <a:pt x="739805" y="316953"/>
                  <a:pt x="743889" y="325532"/>
                  <a:pt x="745724" y="334708"/>
                </a:cubicBezTo>
                <a:cubicBezTo>
                  <a:pt x="756995" y="391060"/>
                  <a:pt x="750943" y="364457"/>
                  <a:pt x="763479" y="414607"/>
                </a:cubicBezTo>
                <a:cubicBezTo>
                  <a:pt x="760520" y="467873"/>
                  <a:pt x="758856" y="521227"/>
                  <a:pt x="754602" y="574405"/>
                </a:cubicBezTo>
                <a:cubicBezTo>
                  <a:pt x="753328" y="590325"/>
                  <a:pt x="743172" y="674613"/>
                  <a:pt x="727969" y="689815"/>
                </a:cubicBezTo>
                <a:lnTo>
                  <a:pt x="710213" y="707570"/>
                </a:lnTo>
                <a:lnTo>
                  <a:pt x="683580" y="787469"/>
                </a:lnTo>
                <a:cubicBezTo>
                  <a:pt x="680621" y="796347"/>
                  <a:pt x="681320" y="807485"/>
                  <a:pt x="674703" y="814102"/>
                </a:cubicBezTo>
                <a:lnTo>
                  <a:pt x="656947" y="831857"/>
                </a:lnTo>
                <a:cubicBezTo>
                  <a:pt x="639974" y="882780"/>
                  <a:pt x="659561" y="837249"/>
                  <a:pt x="630314" y="876246"/>
                </a:cubicBezTo>
                <a:cubicBezTo>
                  <a:pt x="617511" y="893317"/>
                  <a:pt x="606641" y="911757"/>
                  <a:pt x="594804" y="929512"/>
                </a:cubicBezTo>
                <a:cubicBezTo>
                  <a:pt x="590161" y="936476"/>
                  <a:pt x="582277" y="940731"/>
                  <a:pt x="577048" y="947267"/>
                </a:cubicBezTo>
                <a:cubicBezTo>
                  <a:pt x="570383" y="955598"/>
                  <a:pt x="567624" y="967235"/>
                  <a:pt x="559293" y="973900"/>
                </a:cubicBezTo>
                <a:cubicBezTo>
                  <a:pt x="551986" y="979746"/>
                  <a:pt x="541030" y="978593"/>
                  <a:pt x="532660" y="982778"/>
                </a:cubicBezTo>
                <a:cubicBezTo>
                  <a:pt x="523117" y="987550"/>
                  <a:pt x="514905" y="994615"/>
                  <a:pt x="506027" y="1000533"/>
                </a:cubicBezTo>
                <a:cubicBezTo>
                  <a:pt x="500109" y="1009411"/>
                  <a:pt x="496603" y="1020501"/>
                  <a:pt x="488272" y="1027166"/>
                </a:cubicBezTo>
                <a:cubicBezTo>
                  <a:pt x="432984" y="1071397"/>
                  <a:pt x="486784" y="1000174"/>
                  <a:pt x="443883" y="1053799"/>
                </a:cubicBezTo>
                <a:cubicBezTo>
                  <a:pt x="437218" y="1062130"/>
                  <a:pt x="426128" y="1080432"/>
                  <a:pt x="426128" y="1080432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131840" y="4437112"/>
            <a:ext cx="2443326" cy="2059620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FB1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 flipH="1">
            <a:off x="539552" y="332656"/>
            <a:ext cx="2592288" cy="2304256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5"/>
          </p:cNvCxnSpPr>
          <p:nvPr/>
        </p:nvCxnSpPr>
        <p:spPr>
          <a:xfrm>
            <a:off x="1835696" y="1484784"/>
            <a:ext cx="0" cy="5040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1916832"/>
            <a:ext cx="576064" cy="72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979712" y="1916832"/>
            <a:ext cx="432048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2276872"/>
            <a:ext cx="504056" cy="3600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0-конечная звезда 19"/>
          <p:cNvSpPr/>
          <p:nvPr/>
        </p:nvSpPr>
        <p:spPr>
          <a:xfrm>
            <a:off x="4644008" y="620688"/>
            <a:ext cx="2232248" cy="1944216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мама\картинки Яндекс\64004189_0227451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895475" cy="3275856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>
          <a:xfrm>
            <a:off x="2556769" y="1491449"/>
            <a:ext cx="1655191" cy="2153575"/>
          </a:xfrm>
          <a:custGeom>
            <a:avLst/>
            <a:gdLst>
              <a:gd name="connsiteX0" fmla="*/ 0 w 2015231"/>
              <a:gd name="connsiteY0" fmla="*/ 0 h 2920753"/>
              <a:gd name="connsiteX1" fmla="*/ 53266 w 2015231"/>
              <a:gd name="connsiteY1" fmla="*/ 97654 h 2920753"/>
              <a:gd name="connsiteX2" fmla="*/ 97654 w 2015231"/>
              <a:gd name="connsiteY2" fmla="*/ 168675 h 2920753"/>
              <a:gd name="connsiteX3" fmla="*/ 133165 w 2015231"/>
              <a:gd name="connsiteY3" fmla="*/ 257452 h 2920753"/>
              <a:gd name="connsiteX4" fmla="*/ 186431 w 2015231"/>
              <a:gd name="connsiteY4" fmla="*/ 363984 h 2920753"/>
              <a:gd name="connsiteX5" fmla="*/ 195309 w 2015231"/>
              <a:gd name="connsiteY5" fmla="*/ 390617 h 2920753"/>
              <a:gd name="connsiteX6" fmla="*/ 301841 w 2015231"/>
              <a:gd name="connsiteY6" fmla="*/ 488271 h 2920753"/>
              <a:gd name="connsiteX7" fmla="*/ 470516 w 2015231"/>
              <a:gd name="connsiteY7" fmla="*/ 648069 h 2920753"/>
              <a:gd name="connsiteX8" fmla="*/ 532660 w 2015231"/>
              <a:gd name="connsiteY8" fmla="*/ 710213 h 2920753"/>
              <a:gd name="connsiteX9" fmla="*/ 559293 w 2015231"/>
              <a:gd name="connsiteY9" fmla="*/ 736846 h 2920753"/>
              <a:gd name="connsiteX10" fmla="*/ 683581 w 2015231"/>
              <a:gd name="connsiteY10" fmla="*/ 852256 h 2920753"/>
              <a:gd name="connsiteX11" fmla="*/ 896645 w 2015231"/>
              <a:gd name="connsiteY11" fmla="*/ 1091953 h 2920753"/>
              <a:gd name="connsiteX12" fmla="*/ 914400 w 2015231"/>
              <a:gd name="connsiteY12" fmla="*/ 1118586 h 2920753"/>
              <a:gd name="connsiteX13" fmla="*/ 1012054 w 2015231"/>
              <a:gd name="connsiteY13" fmla="*/ 1154097 h 2920753"/>
              <a:gd name="connsiteX14" fmla="*/ 1083076 w 2015231"/>
              <a:gd name="connsiteY14" fmla="*/ 1198485 h 2920753"/>
              <a:gd name="connsiteX15" fmla="*/ 1100831 w 2015231"/>
              <a:gd name="connsiteY15" fmla="*/ 1225118 h 2920753"/>
              <a:gd name="connsiteX16" fmla="*/ 1127464 w 2015231"/>
              <a:gd name="connsiteY16" fmla="*/ 1260629 h 2920753"/>
              <a:gd name="connsiteX17" fmla="*/ 1162975 w 2015231"/>
              <a:gd name="connsiteY17" fmla="*/ 1322772 h 2920753"/>
              <a:gd name="connsiteX18" fmla="*/ 1180730 w 2015231"/>
              <a:gd name="connsiteY18" fmla="*/ 1340528 h 2920753"/>
              <a:gd name="connsiteX19" fmla="*/ 1225118 w 2015231"/>
              <a:gd name="connsiteY19" fmla="*/ 1420427 h 2920753"/>
              <a:gd name="connsiteX20" fmla="*/ 1278384 w 2015231"/>
              <a:gd name="connsiteY20" fmla="*/ 1526959 h 2920753"/>
              <a:gd name="connsiteX21" fmla="*/ 1313895 w 2015231"/>
              <a:gd name="connsiteY21" fmla="*/ 1580225 h 2920753"/>
              <a:gd name="connsiteX22" fmla="*/ 1384916 w 2015231"/>
              <a:gd name="connsiteY22" fmla="*/ 1722268 h 2920753"/>
              <a:gd name="connsiteX23" fmla="*/ 1420427 w 2015231"/>
              <a:gd name="connsiteY23" fmla="*/ 1811044 h 2920753"/>
              <a:gd name="connsiteX24" fmla="*/ 1464815 w 2015231"/>
              <a:gd name="connsiteY24" fmla="*/ 1882066 h 2920753"/>
              <a:gd name="connsiteX25" fmla="*/ 1482571 w 2015231"/>
              <a:gd name="connsiteY25" fmla="*/ 1935332 h 2920753"/>
              <a:gd name="connsiteX26" fmla="*/ 1562470 w 2015231"/>
              <a:gd name="connsiteY26" fmla="*/ 2059619 h 2920753"/>
              <a:gd name="connsiteX27" fmla="*/ 1589103 w 2015231"/>
              <a:gd name="connsiteY27" fmla="*/ 2130640 h 2920753"/>
              <a:gd name="connsiteX28" fmla="*/ 1597981 w 2015231"/>
              <a:gd name="connsiteY28" fmla="*/ 2157273 h 2920753"/>
              <a:gd name="connsiteX29" fmla="*/ 1624614 w 2015231"/>
              <a:gd name="connsiteY29" fmla="*/ 2175029 h 2920753"/>
              <a:gd name="connsiteX30" fmla="*/ 1740023 w 2015231"/>
              <a:gd name="connsiteY30" fmla="*/ 2325949 h 2920753"/>
              <a:gd name="connsiteX31" fmla="*/ 1802167 w 2015231"/>
              <a:gd name="connsiteY31" fmla="*/ 2334827 h 2920753"/>
              <a:gd name="connsiteX32" fmla="*/ 1828800 w 2015231"/>
              <a:gd name="connsiteY32" fmla="*/ 2352582 h 2920753"/>
              <a:gd name="connsiteX33" fmla="*/ 1864311 w 2015231"/>
              <a:gd name="connsiteY33" fmla="*/ 2414726 h 2920753"/>
              <a:gd name="connsiteX34" fmla="*/ 1882066 w 2015231"/>
              <a:gd name="connsiteY34" fmla="*/ 2450236 h 2920753"/>
              <a:gd name="connsiteX35" fmla="*/ 1926454 w 2015231"/>
              <a:gd name="connsiteY35" fmla="*/ 2539013 h 2920753"/>
              <a:gd name="connsiteX36" fmla="*/ 1935332 w 2015231"/>
              <a:gd name="connsiteY36" fmla="*/ 2592279 h 2920753"/>
              <a:gd name="connsiteX37" fmla="*/ 1944210 w 2015231"/>
              <a:gd name="connsiteY37" fmla="*/ 2618912 h 2920753"/>
              <a:gd name="connsiteX38" fmla="*/ 1953087 w 2015231"/>
              <a:gd name="connsiteY38" fmla="*/ 2663301 h 2920753"/>
              <a:gd name="connsiteX39" fmla="*/ 1970843 w 2015231"/>
              <a:gd name="connsiteY39" fmla="*/ 2734322 h 2920753"/>
              <a:gd name="connsiteX40" fmla="*/ 1979720 w 2015231"/>
              <a:gd name="connsiteY40" fmla="*/ 2814221 h 2920753"/>
              <a:gd name="connsiteX41" fmla="*/ 1988598 w 2015231"/>
              <a:gd name="connsiteY41" fmla="*/ 2840854 h 2920753"/>
              <a:gd name="connsiteX42" fmla="*/ 1997476 w 2015231"/>
              <a:gd name="connsiteY42" fmla="*/ 2876365 h 2920753"/>
              <a:gd name="connsiteX43" fmla="*/ 2015231 w 2015231"/>
              <a:gd name="connsiteY43" fmla="*/ 2920753 h 292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015231" h="2920753">
                <a:moveTo>
                  <a:pt x="0" y="0"/>
                </a:moveTo>
                <a:cubicBezTo>
                  <a:pt x="18700" y="37401"/>
                  <a:pt x="28720" y="59082"/>
                  <a:pt x="53266" y="97654"/>
                </a:cubicBezTo>
                <a:cubicBezTo>
                  <a:pt x="86721" y="150227"/>
                  <a:pt x="74282" y="114140"/>
                  <a:pt x="97654" y="168675"/>
                </a:cubicBezTo>
                <a:cubicBezTo>
                  <a:pt x="110209" y="197970"/>
                  <a:pt x="119976" y="228437"/>
                  <a:pt x="133165" y="257452"/>
                </a:cubicBezTo>
                <a:cubicBezTo>
                  <a:pt x="149594" y="293595"/>
                  <a:pt x="169641" y="328007"/>
                  <a:pt x="186431" y="363984"/>
                </a:cubicBezTo>
                <a:cubicBezTo>
                  <a:pt x="190388" y="372464"/>
                  <a:pt x="188941" y="383760"/>
                  <a:pt x="195309" y="390617"/>
                </a:cubicBezTo>
                <a:cubicBezTo>
                  <a:pt x="228088" y="425917"/>
                  <a:pt x="268403" y="453594"/>
                  <a:pt x="301841" y="488271"/>
                </a:cubicBezTo>
                <a:cubicBezTo>
                  <a:pt x="460359" y="652661"/>
                  <a:pt x="366776" y="622135"/>
                  <a:pt x="470516" y="648069"/>
                </a:cubicBezTo>
                <a:lnTo>
                  <a:pt x="532660" y="710213"/>
                </a:lnTo>
                <a:cubicBezTo>
                  <a:pt x="541538" y="719091"/>
                  <a:pt x="549249" y="729313"/>
                  <a:pt x="559293" y="736846"/>
                </a:cubicBezTo>
                <a:cubicBezTo>
                  <a:pt x="609146" y="774235"/>
                  <a:pt x="638472" y="793614"/>
                  <a:pt x="683581" y="852256"/>
                </a:cubicBezTo>
                <a:cubicBezTo>
                  <a:pt x="920103" y="1159736"/>
                  <a:pt x="615384" y="845851"/>
                  <a:pt x="896645" y="1091953"/>
                </a:cubicBezTo>
                <a:cubicBezTo>
                  <a:pt x="904675" y="1098979"/>
                  <a:pt x="905006" y="1113528"/>
                  <a:pt x="914400" y="1118586"/>
                </a:cubicBezTo>
                <a:cubicBezTo>
                  <a:pt x="944897" y="1135007"/>
                  <a:pt x="980751" y="1139270"/>
                  <a:pt x="1012054" y="1154097"/>
                </a:cubicBezTo>
                <a:cubicBezTo>
                  <a:pt x="1037284" y="1166048"/>
                  <a:pt x="1059402" y="1183689"/>
                  <a:pt x="1083076" y="1198485"/>
                </a:cubicBezTo>
                <a:cubicBezTo>
                  <a:pt x="1088994" y="1207363"/>
                  <a:pt x="1094629" y="1216436"/>
                  <a:pt x="1100831" y="1225118"/>
                </a:cubicBezTo>
                <a:cubicBezTo>
                  <a:pt x="1109431" y="1237158"/>
                  <a:pt x="1119520" y="1248146"/>
                  <a:pt x="1127464" y="1260629"/>
                </a:cubicBezTo>
                <a:cubicBezTo>
                  <a:pt x="1140273" y="1280757"/>
                  <a:pt x="1149741" y="1302921"/>
                  <a:pt x="1162975" y="1322772"/>
                </a:cubicBezTo>
                <a:cubicBezTo>
                  <a:pt x="1167618" y="1329736"/>
                  <a:pt x="1176236" y="1333466"/>
                  <a:pt x="1180730" y="1340528"/>
                </a:cubicBezTo>
                <a:cubicBezTo>
                  <a:pt x="1197087" y="1366232"/>
                  <a:pt x="1210981" y="1393438"/>
                  <a:pt x="1225118" y="1420427"/>
                </a:cubicBezTo>
                <a:cubicBezTo>
                  <a:pt x="1243540" y="1455596"/>
                  <a:pt x="1259103" y="1492253"/>
                  <a:pt x="1278384" y="1526959"/>
                </a:cubicBezTo>
                <a:cubicBezTo>
                  <a:pt x="1288747" y="1545613"/>
                  <a:pt x="1313895" y="1580225"/>
                  <a:pt x="1313895" y="1580225"/>
                </a:cubicBezTo>
                <a:cubicBezTo>
                  <a:pt x="1333341" y="1677452"/>
                  <a:pt x="1306998" y="1573516"/>
                  <a:pt x="1384916" y="1722268"/>
                </a:cubicBezTo>
                <a:cubicBezTo>
                  <a:pt x="1399705" y="1750501"/>
                  <a:pt x="1406174" y="1782537"/>
                  <a:pt x="1420427" y="1811044"/>
                </a:cubicBezTo>
                <a:cubicBezTo>
                  <a:pt x="1432912" y="1836014"/>
                  <a:pt x="1452330" y="1857096"/>
                  <a:pt x="1464815" y="1882066"/>
                </a:cubicBezTo>
                <a:cubicBezTo>
                  <a:pt x="1473185" y="1898806"/>
                  <a:pt x="1472450" y="1919589"/>
                  <a:pt x="1482571" y="1935332"/>
                </a:cubicBezTo>
                <a:cubicBezTo>
                  <a:pt x="1509204" y="1976761"/>
                  <a:pt x="1545177" y="2013504"/>
                  <a:pt x="1562470" y="2059619"/>
                </a:cubicBezTo>
                <a:cubicBezTo>
                  <a:pt x="1571348" y="2083293"/>
                  <a:pt x="1580462" y="2106879"/>
                  <a:pt x="1589103" y="2130640"/>
                </a:cubicBezTo>
                <a:cubicBezTo>
                  <a:pt x="1592301" y="2139434"/>
                  <a:pt x="1592135" y="2149966"/>
                  <a:pt x="1597981" y="2157273"/>
                </a:cubicBezTo>
                <a:cubicBezTo>
                  <a:pt x="1604646" y="2165605"/>
                  <a:pt x="1615736" y="2169110"/>
                  <a:pt x="1624614" y="2175029"/>
                </a:cubicBezTo>
                <a:cubicBezTo>
                  <a:pt x="1653612" y="2224741"/>
                  <a:pt x="1680356" y="2298410"/>
                  <a:pt x="1740023" y="2325949"/>
                </a:cubicBezTo>
                <a:cubicBezTo>
                  <a:pt x="1759022" y="2334718"/>
                  <a:pt x="1781452" y="2331868"/>
                  <a:pt x="1802167" y="2334827"/>
                </a:cubicBezTo>
                <a:cubicBezTo>
                  <a:pt x="1811045" y="2340745"/>
                  <a:pt x="1821255" y="2345037"/>
                  <a:pt x="1828800" y="2352582"/>
                </a:cubicBezTo>
                <a:cubicBezTo>
                  <a:pt x="1863702" y="2387484"/>
                  <a:pt x="1849075" y="2379176"/>
                  <a:pt x="1864311" y="2414726"/>
                </a:cubicBezTo>
                <a:cubicBezTo>
                  <a:pt x="1869524" y="2426890"/>
                  <a:pt x="1876590" y="2438188"/>
                  <a:pt x="1882066" y="2450236"/>
                </a:cubicBezTo>
                <a:cubicBezTo>
                  <a:pt x="1918776" y="2530998"/>
                  <a:pt x="1893417" y="2489457"/>
                  <a:pt x="1926454" y="2539013"/>
                </a:cubicBezTo>
                <a:cubicBezTo>
                  <a:pt x="1929413" y="2556768"/>
                  <a:pt x="1931427" y="2574707"/>
                  <a:pt x="1935332" y="2592279"/>
                </a:cubicBezTo>
                <a:cubicBezTo>
                  <a:pt x="1937362" y="2601414"/>
                  <a:pt x="1941940" y="2609833"/>
                  <a:pt x="1944210" y="2618912"/>
                </a:cubicBezTo>
                <a:cubicBezTo>
                  <a:pt x="1947870" y="2633551"/>
                  <a:pt x="1949694" y="2648598"/>
                  <a:pt x="1953087" y="2663301"/>
                </a:cubicBezTo>
                <a:cubicBezTo>
                  <a:pt x="1958574" y="2687078"/>
                  <a:pt x="1970843" y="2734322"/>
                  <a:pt x="1970843" y="2734322"/>
                </a:cubicBezTo>
                <a:cubicBezTo>
                  <a:pt x="1973802" y="2760955"/>
                  <a:pt x="1975315" y="2787789"/>
                  <a:pt x="1979720" y="2814221"/>
                </a:cubicBezTo>
                <a:cubicBezTo>
                  <a:pt x="1981258" y="2823452"/>
                  <a:pt x="1986027" y="2831856"/>
                  <a:pt x="1988598" y="2840854"/>
                </a:cubicBezTo>
                <a:cubicBezTo>
                  <a:pt x="1991950" y="2852586"/>
                  <a:pt x="1993618" y="2864790"/>
                  <a:pt x="1997476" y="2876365"/>
                </a:cubicBezTo>
                <a:cubicBezTo>
                  <a:pt x="2002515" y="2891483"/>
                  <a:pt x="2015231" y="2920753"/>
                  <a:pt x="2015231" y="292075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426781" y="1162975"/>
            <a:ext cx="1001203" cy="2554057"/>
          </a:xfrm>
          <a:custGeom>
            <a:avLst/>
            <a:gdLst>
              <a:gd name="connsiteX0" fmla="*/ 0 w 1109216"/>
              <a:gd name="connsiteY0" fmla="*/ 0 h 3170438"/>
              <a:gd name="connsiteX1" fmla="*/ 17755 w 1109216"/>
              <a:gd name="connsiteY1" fmla="*/ 53266 h 3170438"/>
              <a:gd name="connsiteX2" fmla="*/ 62143 w 1109216"/>
              <a:gd name="connsiteY2" fmla="*/ 115409 h 3170438"/>
              <a:gd name="connsiteX3" fmla="*/ 79899 w 1109216"/>
              <a:gd name="connsiteY3" fmla="*/ 142042 h 3170438"/>
              <a:gd name="connsiteX4" fmla="*/ 106532 w 1109216"/>
              <a:gd name="connsiteY4" fmla="*/ 168675 h 3170438"/>
              <a:gd name="connsiteX5" fmla="*/ 284085 w 1109216"/>
              <a:gd name="connsiteY5" fmla="*/ 461639 h 3170438"/>
              <a:gd name="connsiteX6" fmla="*/ 417250 w 1109216"/>
              <a:gd name="connsiteY6" fmla="*/ 736846 h 3170438"/>
              <a:gd name="connsiteX7" fmla="*/ 452761 w 1109216"/>
              <a:gd name="connsiteY7" fmla="*/ 816745 h 3170438"/>
              <a:gd name="connsiteX8" fmla="*/ 532660 w 1109216"/>
              <a:gd name="connsiteY8" fmla="*/ 1003176 h 3170438"/>
              <a:gd name="connsiteX9" fmla="*/ 541537 w 1109216"/>
              <a:gd name="connsiteY9" fmla="*/ 1038687 h 3170438"/>
              <a:gd name="connsiteX10" fmla="*/ 585926 w 1109216"/>
              <a:gd name="connsiteY10" fmla="*/ 1171852 h 3170438"/>
              <a:gd name="connsiteX11" fmla="*/ 594803 w 1109216"/>
              <a:gd name="connsiteY11" fmla="*/ 1233996 h 3170438"/>
              <a:gd name="connsiteX12" fmla="*/ 612559 w 1109216"/>
              <a:gd name="connsiteY12" fmla="*/ 1402672 h 3170438"/>
              <a:gd name="connsiteX13" fmla="*/ 621436 w 1109216"/>
              <a:gd name="connsiteY13" fmla="*/ 1429305 h 3170438"/>
              <a:gd name="connsiteX14" fmla="*/ 630314 w 1109216"/>
              <a:gd name="connsiteY14" fmla="*/ 1482571 h 3170438"/>
              <a:gd name="connsiteX15" fmla="*/ 656947 w 1109216"/>
              <a:gd name="connsiteY15" fmla="*/ 1704512 h 3170438"/>
              <a:gd name="connsiteX16" fmla="*/ 674702 w 1109216"/>
              <a:gd name="connsiteY16" fmla="*/ 1855433 h 3170438"/>
              <a:gd name="connsiteX17" fmla="*/ 683580 w 1109216"/>
              <a:gd name="connsiteY17" fmla="*/ 1882066 h 3170438"/>
              <a:gd name="connsiteX18" fmla="*/ 692458 w 1109216"/>
              <a:gd name="connsiteY18" fmla="*/ 1935332 h 3170438"/>
              <a:gd name="connsiteX19" fmla="*/ 719091 w 1109216"/>
              <a:gd name="connsiteY19" fmla="*/ 2050742 h 3170438"/>
              <a:gd name="connsiteX20" fmla="*/ 763479 w 1109216"/>
              <a:gd name="connsiteY20" fmla="*/ 2219417 h 3170438"/>
              <a:gd name="connsiteX21" fmla="*/ 852256 w 1109216"/>
              <a:gd name="connsiteY21" fmla="*/ 2450237 h 3170438"/>
              <a:gd name="connsiteX22" fmla="*/ 896644 w 1109216"/>
              <a:gd name="connsiteY22" fmla="*/ 2565646 h 3170438"/>
              <a:gd name="connsiteX23" fmla="*/ 914400 w 1109216"/>
              <a:gd name="connsiteY23" fmla="*/ 2618912 h 3170438"/>
              <a:gd name="connsiteX24" fmla="*/ 941033 w 1109216"/>
              <a:gd name="connsiteY24" fmla="*/ 2689934 h 3170438"/>
              <a:gd name="connsiteX25" fmla="*/ 967666 w 1109216"/>
              <a:gd name="connsiteY25" fmla="*/ 2796466 h 3170438"/>
              <a:gd name="connsiteX26" fmla="*/ 994299 w 1109216"/>
              <a:gd name="connsiteY26" fmla="*/ 2911875 h 3170438"/>
              <a:gd name="connsiteX27" fmla="*/ 1012054 w 1109216"/>
              <a:gd name="connsiteY27" fmla="*/ 2938508 h 3170438"/>
              <a:gd name="connsiteX28" fmla="*/ 1029809 w 1109216"/>
              <a:gd name="connsiteY28" fmla="*/ 2991775 h 3170438"/>
              <a:gd name="connsiteX29" fmla="*/ 1038687 w 1109216"/>
              <a:gd name="connsiteY29" fmla="*/ 3018408 h 3170438"/>
              <a:gd name="connsiteX30" fmla="*/ 1065320 w 1109216"/>
              <a:gd name="connsiteY30" fmla="*/ 3071674 h 3170438"/>
              <a:gd name="connsiteX31" fmla="*/ 1083075 w 1109216"/>
              <a:gd name="connsiteY31" fmla="*/ 3116062 h 317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09216" h="3170438">
                <a:moveTo>
                  <a:pt x="0" y="0"/>
                </a:moveTo>
                <a:cubicBezTo>
                  <a:pt x="5918" y="17755"/>
                  <a:pt x="10154" y="36163"/>
                  <a:pt x="17755" y="53266"/>
                </a:cubicBezTo>
                <a:cubicBezTo>
                  <a:pt x="22679" y="64345"/>
                  <a:pt x="58283" y="110005"/>
                  <a:pt x="62143" y="115409"/>
                </a:cubicBezTo>
                <a:cubicBezTo>
                  <a:pt x="68345" y="124091"/>
                  <a:pt x="73068" y="133845"/>
                  <a:pt x="79899" y="142042"/>
                </a:cubicBezTo>
                <a:cubicBezTo>
                  <a:pt x="87937" y="151687"/>
                  <a:pt x="99292" y="158418"/>
                  <a:pt x="106532" y="168675"/>
                </a:cubicBezTo>
                <a:cubicBezTo>
                  <a:pt x="150817" y="231413"/>
                  <a:pt x="255076" y="403621"/>
                  <a:pt x="284085" y="461639"/>
                </a:cubicBezTo>
                <a:cubicBezTo>
                  <a:pt x="314695" y="522858"/>
                  <a:pt x="406951" y="705949"/>
                  <a:pt x="417250" y="736846"/>
                </a:cubicBezTo>
                <a:cubicBezTo>
                  <a:pt x="438379" y="800234"/>
                  <a:pt x="424623" y="774540"/>
                  <a:pt x="452761" y="816745"/>
                </a:cubicBezTo>
                <a:cubicBezTo>
                  <a:pt x="477212" y="914558"/>
                  <a:pt x="446916" y="803107"/>
                  <a:pt x="532660" y="1003176"/>
                </a:cubicBezTo>
                <a:cubicBezTo>
                  <a:pt x="537466" y="1014391"/>
                  <a:pt x="537863" y="1027052"/>
                  <a:pt x="541537" y="1038687"/>
                </a:cubicBezTo>
                <a:cubicBezTo>
                  <a:pt x="555627" y="1083305"/>
                  <a:pt x="571130" y="1127464"/>
                  <a:pt x="585926" y="1171852"/>
                </a:cubicBezTo>
                <a:cubicBezTo>
                  <a:pt x="588885" y="1192567"/>
                  <a:pt x="592405" y="1213209"/>
                  <a:pt x="594803" y="1233996"/>
                </a:cubicBezTo>
                <a:cubicBezTo>
                  <a:pt x="601283" y="1290159"/>
                  <a:pt x="604920" y="1346654"/>
                  <a:pt x="612559" y="1402672"/>
                </a:cubicBezTo>
                <a:cubicBezTo>
                  <a:pt x="613823" y="1411944"/>
                  <a:pt x="619406" y="1420170"/>
                  <a:pt x="621436" y="1429305"/>
                </a:cubicBezTo>
                <a:cubicBezTo>
                  <a:pt x="625341" y="1446877"/>
                  <a:pt x="628326" y="1464681"/>
                  <a:pt x="630314" y="1482571"/>
                </a:cubicBezTo>
                <a:cubicBezTo>
                  <a:pt x="654900" y="1703843"/>
                  <a:pt x="631819" y="1604005"/>
                  <a:pt x="656947" y="1704512"/>
                </a:cubicBezTo>
                <a:cubicBezTo>
                  <a:pt x="662865" y="1754819"/>
                  <a:pt x="667188" y="1805339"/>
                  <a:pt x="674702" y="1855433"/>
                </a:cubicBezTo>
                <a:cubicBezTo>
                  <a:pt x="676090" y="1864687"/>
                  <a:pt x="681550" y="1872931"/>
                  <a:pt x="683580" y="1882066"/>
                </a:cubicBezTo>
                <a:cubicBezTo>
                  <a:pt x="687485" y="1899638"/>
                  <a:pt x="688750" y="1917718"/>
                  <a:pt x="692458" y="1935332"/>
                </a:cubicBezTo>
                <a:cubicBezTo>
                  <a:pt x="700592" y="1973966"/>
                  <a:pt x="709515" y="2012440"/>
                  <a:pt x="719091" y="2050742"/>
                </a:cubicBezTo>
                <a:cubicBezTo>
                  <a:pt x="733192" y="2107145"/>
                  <a:pt x="744379" y="2164505"/>
                  <a:pt x="763479" y="2219417"/>
                </a:cubicBezTo>
                <a:cubicBezTo>
                  <a:pt x="838006" y="2433681"/>
                  <a:pt x="794529" y="2363644"/>
                  <a:pt x="852256" y="2450237"/>
                </a:cubicBezTo>
                <a:cubicBezTo>
                  <a:pt x="871026" y="2525314"/>
                  <a:pt x="849435" y="2447623"/>
                  <a:pt x="896644" y="2565646"/>
                </a:cubicBezTo>
                <a:cubicBezTo>
                  <a:pt x="903595" y="2583023"/>
                  <a:pt x="907828" y="2601388"/>
                  <a:pt x="914400" y="2618912"/>
                </a:cubicBezTo>
                <a:cubicBezTo>
                  <a:pt x="923278" y="2642586"/>
                  <a:pt x="933768" y="2665716"/>
                  <a:pt x="941033" y="2689934"/>
                </a:cubicBezTo>
                <a:cubicBezTo>
                  <a:pt x="951551" y="2724994"/>
                  <a:pt x="961649" y="2760360"/>
                  <a:pt x="967666" y="2796466"/>
                </a:cubicBezTo>
                <a:cubicBezTo>
                  <a:pt x="974667" y="2838472"/>
                  <a:pt x="978082" y="2871333"/>
                  <a:pt x="994299" y="2911875"/>
                </a:cubicBezTo>
                <a:cubicBezTo>
                  <a:pt x="998262" y="2921781"/>
                  <a:pt x="1007721" y="2928758"/>
                  <a:pt x="1012054" y="2938508"/>
                </a:cubicBezTo>
                <a:cubicBezTo>
                  <a:pt x="1019655" y="2955611"/>
                  <a:pt x="1023891" y="2974019"/>
                  <a:pt x="1029809" y="2991775"/>
                </a:cubicBezTo>
                <a:cubicBezTo>
                  <a:pt x="1032768" y="3000653"/>
                  <a:pt x="1034502" y="3010038"/>
                  <a:pt x="1038687" y="3018408"/>
                </a:cubicBezTo>
                <a:cubicBezTo>
                  <a:pt x="1047565" y="3036163"/>
                  <a:pt x="1057258" y="3053534"/>
                  <a:pt x="1065320" y="3071674"/>
                </a:cubicBezTo>
                <a:cubicBezTo>
                  <a:pt x="1109216" y="3170438"/>
                  <a:pt x="1046732" y="3043373"/>
                  <a:pt x="1083075" y="3116062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72000" y="548680"/>
            <a:ext cx="105545" cy="3096343"/>
          </a:xfrm>
          <a:custGeom>
            <a:avLst/>
            <a:gdLst>
              <a:gd name="connsiteX0" fmla="*/ 106532 w 177553"/>
              <a:gd name="connsiteY0" fmla="*/ 0 h 3613211"/>
              <a:gd name="connsiteX1" fmla="*/ 115410 w 177553"/>
              <a:gd name="connsiteY1" fmla="*/ 834500 h 3613211"/>
              <a:gd name="connsiteX2" fmla="*/ 97654 w 177553"/>
              <a:gd name="connsiteY2" fmla="*/ 1003176 h 3613211"/>
              <a:gd name="connsiteX3" fmla="*/ 62144 w 177553"/>
              <a:gd name="connsiteY3" fmla="*/ 1154097 h 3613211"/>
              <a:gd name="connsiteX4" fmla="*/ 53266 w 177553"/>
              <a:gd name="connsiteY4" fmla="*/ 1198485 h 3613211"/>
              <a:gd name="connsiteX5" fmla="*/ 26633 w 177553"/>
              <a:gd name="connsiteY5" fmla="*/ 1384916 h 3613211"/>
              <a:gd name="connsiteX6" fmla="*/ 17755 w 177553"/>
              <a:gd name="connsiteY6" fmla="*/ 1420427 h 3613211"/>
              <a:gd name="connsiteX7" fmla="*/ 8878 w 177553"/>
              <a:gd name="connsiteY7" fmla="*/ 1562469 h 3613211"/>
              <a:gd name="connsiteX8" fmla="*/ 0 w 177553"/>
              <a:gd name="connsiteY8" fmla="*/ 1633491 h 3613211"/>
              <a:gd name="connsiteX9" fmla="*/ 8878 w 177553"/>
              <a:gd name="connsiteY9" fmla="*/ 2015231 h 3613211"/>
              <a:gd name="connsiteX10" fmla="*/ 17755 w 177553"/>
              <a:gd name="connsiteY10" fmla="*/ 2059619 h 3613211"/>
              <a:gd name="connsiteX11" fmla="*/ 44388 w 177553"/>
              <a:gd name="connsiteY11" fmla="*/ 2175029 h 3613211"/>
              <a:gd name="connsiteX12" fmla="*/ 88777 w 177553"/>
              <a:gd name="connsiteY12" fmla="*/ 2343704 h 3613211"/>
              <a:gd name="connsiteX13" fmla="*/ 124287 w 177553"/>
              <a:gd name="connsiteY13" fmla="*/ 2476869 h 3613211"/>
              <a:gd name="connsiteX14" fmla="*/ 133165 w 177553"/>
              <a:gd name="connsiteY14" fmla="*/ 2565646 h 3613211"/>
              <a:gd name="connsiteX15" fmla="*/ 142043 w 177553"/>
              <a:gd name="connsiteY15" fmla="*/ 2592279 h 3613211"/>
              <a:gd name="connsiteX16" fmla="*/ 133165 w 177553"/>
              <a:gd name="connsiteY16" fmla="*/ 2823099 h 3613211"/>
              <a:gd name="connsiteX17" fmla="*/ 142043 w 177553"/>
              <a:gd name="connsiteY17" fmla="*/ 3488924 h 3613211"/>
              <a:gd name="connsiteX18" fmla="*/ 159798 w 177553"/>
              <a:gd name="connsiteY18" fmla="*/ 3613211 h 3613211"/>
              <a:gd name="connsiteX19" fmla="*/ 177553 w 177553"/>
              <a:gd name="connsiteY19" fmla="*/ 3524434 h 361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7553" h="3613211">
                <a:moveTo>
                  <a:pt x="106532" y="0"/>
                </a:moveTo>
                <a:cubicBezTo>
                  <a:pt x="109491" y="278167"/>
                  <a:pt x="117872" y="556328"/>
                  <a:pt x="115410" y="834500"/>
                </a:cubicBezTo>
                <a:cubicBezTo>
                  <a:pt x="114910" y="891034"/>
                  <a:pt x="106948" y="947409"/>
                  <a:pt x="97654" y="1003176"/>
                </a:cubicBezTo>
                <a:cubicBezTo>
                  <a:pt x="89158" y="1054154"/>
                  <a:pt x="73597" y="1103701"/>
                  <a:pt x="62144" y="1154097"/>
                </a:cubicBezTo>
                <a:cubicBezTo>
                  <a:pt x="58800" y="1168811"/>
                  <a:pt x="55965" y="1183639"/>
                  <a:pt x="53266" y="1198485"/>
                </a:cubicBezTo>
                <a:cubicBezTo>
                  <a:pt x="35439" y="1296530"/>
                  <a:pt x="50715" y="1232397"/>
                  <a:pt x="26633" y="1384916"/>
                </a:cubicBezTo>
                <a:cubicBezTo>
                  <a:pt x="24730" y="1396968"/>
                  <a:pt x="20714" y="1408590"/>
                  <a:pt x="17755" y="1420427"/>
                </a:cubicBezTo>
                <a:cubicBezTo>
                  <a:pt x="14796" y="1467774"/>
                  <a:pt x="12818" y="1515193"/>
                  <a:pt x="8878" y="1562469"/>
                </a:cubicBezTo>
                <a:cubicBezTo>
                  <a:pt x="6897" y="1586245"/>
                  <a:pt x="0" y="1609633"/>
                  <a:pt x="0" y="1633491"/>
                </a:cubicBezTo>
                <a:cubicBezTo>
                  <a:pt x="0" y="1760772"/>
                  <a:pt x="3579" y="1888060"/>
                  <a:pt x="8878" y="2015231"/>
                </a:cubicBezTo>
                <a:cubicBezTo>
                  <a:pt x="9506" y="2030307"/>
                  <a:pt x="14482" y="2044889"/>
                  <a:pt x="17755" y="2059619"/>
                </a:cubicBezTo>
                <a:cubicBezTo>
                  <a:pt x="26319" y="2098160"/>
                  <a:pt x="36116" y="2136424"/>
                  <a:pt x="44388" y="2175029"/>
                </a:cubicBezTo>
                <a:cubicBezTo>
                  <a:pt x="77270" y="2328477"/>
                  <a:pt x="49708" y="2265570"/>
                  <a:pt x="88777" y="2343704"/>
                </a:cubicBezTo>
                <a:cubicBezTo>
                  <a:pt x="117680" y="2459314"/>
                  <a:pt x="103836" y="2415511"/>
                  <a:pt x="124287" y="2476869"/>
                </a:cubicBezTo>
                <a:cubicBezTo>
                  <a:pt x="127246" y="2506461"/>
                  <a:pt x="128643" y="2536252"/>
                  <a:pt x="133165" y="2565646"/>
                </a:cubicBezTo>
                <a:cubicBezTo>
                  <a:pt x="134588" y="2574895"/>
                  <a:pt x="142043" y="2582921"/>
                  <a:pt x="142043" y="2592279"/>
                </a:cubicBezTo>
                <a:cubicBezTo>
                  <a:pt x="142043" y="2669276"/>
                  <a:pt x="136124" y="2746159"/>
                  <a:pt x="133165" y="2823099"/>
                </a:cubicBezTo>
                <a:cubicBezTo>
                  <a:pt x="136124" y="3045041"/>
                  <a:pt x="136883" y="3267023"/>
                  <a:pt x="142043" y="3488924"/>
                </a:cubicBezTo>
                <a:cubicBezTo>
                  <a:pt x="143988" y="3572561"/>
                  <a:pt x="142811" y="3562251"/>
                  <a:pt x="159798" y="3613211"/>
                </a:cubicBezTo>
                <a:lnTo>
                  <a:pt x="177553" y="3524434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4572000" y="923278"/>
            <a:ext cx="914400" cy="1209578"/>
          </a:xfrm>
          <a:custGeom>
            <a:avLst/>
            <a:gdLst>
              <a:gd name="connsiteX0" fmla="*/ 0 w 967666"/>
              <a:gd name="connsiteY0" fmla="*/ 914400 h 914400"/>
              <a:gd name="connsiteX1" fmla="*/ 8878 w 967666"/>
              <a:gd name="connsiteY1" fmla="*/ 887767 h 914400"/>
              <a:gd name="connsiteX2" fmla="*/ 62144 w 967666"/>
              <a:gd name="connsiteY2" fmla="*/ 816745 h 914400"/>
              <a:gd name="connsiteX3" fmla="*/ 221942 w 967666"/>
              <a:gd name="connsiteY3" fmla="*/ 656947 h 914400"/>
              <a:gd name="connsiteX4" fmla="*/ 355107 w 967666"/>
              <a:gd name="connsiteY4" fmla="*/ 514905 h 914400"/>
              <a:gd name="connsiteX5" fmla="*/ 399495 w 967666"/>
              <a:gd name="connsiteY5" fmla="*/ 470516 h 914400"/>
              <a:gd name="connsiteX6" fmla="*/ 461639 w 967666"/>
              <a:gd name="connsiteY6" fmla="*/ 399495 h 914400"/>
              <a:gd name="connsiteX7" fmla="*/ 506027 w 967666"/>
              <a:gd name="connsiteY7" fmla="*/ 346229 h 914400"/>
              <a:gd name="connsiteX8" fmla="*/ 577049 w 967666"/>
              <a:gd name="connsiteY8" fmla="*/ 292963 h 914400"/>
              <a:gd name="connsiteX9" fmla="*/ 594804 w 967666"/>
              <a:gd name="connsiteY9" fmla="*/ 275207 h 914400"/>
              <a:gd name="connsiteX10" fmla="*/ 701336 w 967666"/>
              <a:gd name="connsiteY10" fmla="*/ 204186 h 914400"/>
              <a:gd name="connsiteX11" fmla="*/ 781235 w 967666"/>
              <a:gd name="connsiteY11" fmla="*/ 150920 h 914400"/>
              <a:gd name="connsiteX12" fmla="*/ 852256 w 967666"/>
              <a:gd name="connsiteY12" fmla="*/ 106532 h 914400"/>
              <a:gd name="connsiteX13" fmla="*/ 870012 w 967666"/>
              <a:gd name="connsiteY13" fmla="*/ 88776 h 914400"/>
              <a:gd name="connsiteX14" fmla="*/ 896645 w 967666"/>
              <a:gd name="connsiteY14" fmla="*/ 71021 h 914400"/>
              <a:gd name="connsiteX15" fmla="*/ 958788 w 967666"/>
              <a:gd name="connsiteY15" fmla="*/ 17755 h 914400"/>
              <a:gd name="connsiteX16" fmla="*/ 967666 w 967666"/>
              <a:gd name="connsiteY1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7666" h="914400">
                <a:moveTo>
                  <a:pt x="0" y="914400"/>
                </a:moveTo>
                <a:cubicBezTo>
                  <a:pt x="2959" y="905522"/>
                  <a:pt x="4333" y="895947"/>
                  <a:pt x="8878" y="887767"/>
                </a:cubicBezTo>
                <a:cubicBezTo>
                  <a:pt x="45052" y="822653"/>
                  <a:pt x="30860" y="851506"/>
                  <a:pt x="62144" y="816745"/>
                </a:cubicBezTo>
                <a:cubicBezTo>
                  <a:pt x="188954" y="675845"/>
                  <a:pt x="51088" y="818309"/>
                  <a:pt x="221942" y="656947"/>
                </a:cubicBezTo>
                <a:cubicBezTo>
                  <a:pt x="299642" y="583564"/>
                  <a:pt x="276348" y="599722"/>
                  <a:pt x="355107" y="514905"/>
                </a:cubicBezTo>
                <a:cubicBezTo>
                  <a:pt x="369345" y="499571"/>
                  <a:pt x="387888" y="487927"/>
                  <a:pt x="399495" y="470516"/>
                </a:cubicBezTo>
                <a:cubicBezTo>
                  <a:pt x="500114" y="319590"/>
                  <a:pt x="387656" y="473478"/>
                  <a:pt x="461639" y="399495"/>
                </a:cubicBezTo>
                <a:cubicBezTo>
                  <a:pt x="477982" y="383152"/>
                  <a:pt x="489044" y="361906"/>
                  <a:pt x="506027" y="346229"/>
                </a:cubicBezTo>
                <a:cubicBezTo>
                  <a:pt x="527772" y="326157"/>
                  <a:pt x="553941" y="311449"/>
                  <a:pt x="577049" y="292963"/>
                </a:cubicBezTo>
                <a:cubicBezTo>
                  <a:pt x="583585" y="287734"/>
                  <a:pt x="587993" y="280072"/>
                  <a:pt x="594804" y="275207"/>
                </a:cubicBezTo>
                <a:cubicBezTo>
                  <a:pt x="629533" y="250401"/>
                  <a:pt x="665825" y="227860"/>
                  <a:pt x="701336" y="204186"/>
                </a:cubicBezTo>
                <a:lnTo>
                  <a:pt x="781235" y="150920"/>
                </a:lnTo>
                <a:cubicBezTo>
                  <a:pt x="804673" y="135754"/>
                  <a:pt x="832516" y="126272"/>
                  <a:pt x="852256" y="106532"/>
                </a:cubicBezTo>
                <a:cubicBezTo>
                  <a:pt x="858175" y="100613"/>
                  <a:pt x="863476" y="94005"/>
                  <a:pt x="870012" y="88776"/>
                </a:cubicBezTo>
                <a:cubicBezTo>
                  <a:pt x="878344" y="82111"/>
                  <a:pt x="887963" y="77223"/>
                  <a:pt x="896645" y="71021"/>
                </a:cubicBezTo>
                <a:cubicBezTo>
                  <a:pt x="918761" y="55224"/>
                  <a:pt x="941581" y="39263"/>
                  <a:pt x="958788" y="17755"/>
                </a:cubicBezTo>
                <a:cubicBezTo>
                  <a:pt x="962922" y="12588"/>
                  <a:pt x="964707" y="5918"/>
                  <a:pt x="967666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4716016" y="404664"/>
            <a:ext cx="1313895" cy="3249227"/>
          </a:xfrm>
          <a:custGeom>
            <a:avLst/>
            <a:gdLst>
              <a:gd name="connsiteX0" fmla="*/ 0 w 1313895"/>
              <a:gd name="connsiteY0" fmla="*/ 3249227 h 3249227"/>
              <a:gd name="connsiteX1" fmla="*/ 35511 w 1313895"/>
              <a:gd name="connsiteY1" fmla="*/ 3027285 h 3249227"/>
              <a:gd name="connsiteX2" fmla="*/ 53266 w 1313895"/>
              <a:gd name="connsiteY2" fmla="*/ 2974019 h 3249227"/>
              <a:gd name="connsiteX3" fmla="*/ 106532 w 1313895"/>
              <a:gd name="connsiteY3" fmla="*/ 2814221 h 3249227"/>
              <a:gd name="connsiteX4" fmla="*/ 124287 w 1313895"/>
              <a:gd name="connsiteY4" fmla="*/ 2787588 h 3249227"/>
              <a:gd name="connsiteX5" fmla="*/ 177553 w 1313895"/>
              <a:gd name="connsiteY5" fmla="*/ 2627790 h 3249227"/>
              <a:gd name="connsiteX6" fmla="*/ 195309 w 1313895"/>
              <a:gd name="connsiteY6" fmla="*/ 2583402 h 3249227"/>
              <a:gd name="connsiteX7" fmla="*/ 204186 w 1313895"/>
              <a:gd name="connsiteY7" fmla="*/ 2547891 h 3249227"/>
              <a:gd name="connsiteX8" fmla="*/ 266330 w 1313895"/>
              <a:gd name="connsiteY8" fmla="*/ 2379215 h 3249227"/>
              <a:gd name="connsiteX9" fmla="*/ 337352 w 1313895"/>
              <a:gd name="connsiteY9" fmla="*/ 2157273 h 3249227"/>
              <a:gd name="connsiteX10" fmla="*/ 355107 w 1313895"/>
              <a:gd name="connsiteY10" fmla="*/ 2112885 h 3249227"/>
              <a:gd name="connsiteX11" fmla="*/ 381740 w 1313895"/>
              <a:gd name="connsiteY11" fmla="*/ 2015231 h 3249227"/>
              <a:gd name="connsiteX12" fmla="*/ 399495 w 1313895"/>
              <a:gd name="connsiteY12" fmla="*/ 1953087 h 3249227"/>
              <a:gd name="connsiteX13" fmla="*/ 408373 w 1313895"/>
              <a:gd name="connsiteY13" fmla="*/ 1926454 h 3249227"/>
              <a:gd name="connsiteX14" fmla="*/ 461639 w 1313895"/>
              <a:gd name="connsiteY14" fmla="*/ 1748901 h 3249227"/>
              <a:gd name="connsiteX15" fmla="*/ 479394 w 1313895"/>
              <a:gd name="connsiteY15" fmla="*/ 1713390 h 3249227"/>
              <a:gd name="connsiteX16" fmla="*/ 523783 w 1313895"/>
              <a:gd name="connsiteY16" fmla="*/ 1553592 h 3249227"/>
              <a:gd name="connsiteX17" fmla="*/ 603682 w 1313895"/>
              <a:gd name="connsiteY17" fmla="*/ 1313895 h 3249227"/>
              <a:gd name="connsiteX18" fmla="*/ 612559 w 1313895"/>
              <a:gd name="connsiteY18" fmla="*/ 1278384 h 3249227"/>
              <a:gd name="connsiteX19" fmla="*/ 692458 w 1313895"/>
              <a:gd name="connsiteY19" fmla="*/ 1118586 h 3249227"/>
              <a:gd name="connsiteX20" fmla="*/ 719091 w 1313895"/>
              <a:gd name="connsiteY20" fmla="*/ 1047565 h 3249227"/>
              <a:gd name="connsiteX21" fmla="*/ 736847 w 1313895"/>
              <a:gd name="connsiteY21" fmla="*/ 1003176 h 3249227"/>
              <a:gd name="connsiteX22" fmla="*/ 843379 w 1313895"/>
              <a:gd name="connsiteY22" fmla="*/ 798990 h 3249227"/>
              <a:gd name="connsiteX23" fmla="*/ 958788 w 1313895"/>
              <a:gd name="connsiteY23" fmla="*/ 612559 h 3249227"/>
              <a:gd name="connsiteX24" fmla="*/ 985421 w 1313895"/>
              <a:gd name="connsiteY24" fmla="*/ 568170 h 3249227"/>
              <a:gd name="connsiteX25" fmla="*/ 1038687 w 1313895"/>
              <a:gd name="connsiteY25" fmla="*/ 488271 h 3249227"/>
              <a:gd name="connsiteX26" fmla="*/ 1127464 w 1313895"/>
              <a:gd name="connsiteY26" fmla="*/ 346229 h 3249227"/>
              <a:gd name="connsiteX27" fmla="*/ 1154097 w 1313895"/>
              <a:gd name="connsiteY27" fmla="*/ 301840 h 3249227"/>
              <a:gd name="connsiteX28" fmla="*/ 1225119 w 1313895"/>
              <a:gd name="connsiteY28" fmla="*/ 168675 h 3249227"/>
              <a:gd name="connsiteX29" fmla="*/ 1242874 w 1313895"/>
              <a:gd name="connsiteY29" fmla="*/ 124287 h 3249227"/>
              <a:gd name="connsiteX30" fmla="*/ 1260629 w 1313895"/>
              <a:gd name="connsiteY30" fmla="*/ 97654 h 3249227"/>
              <a:gd name="connsiteX31" fmla="*/ 1296140 w 1313895"/>
              <a:gd name="connsiteY31" fmla="*/ 26633 h 3249227"/>
              <a:gd name="connsiteX32" fmla="*/ 1313895 w 1313895"/>
              <a:gd name="connsiteY32" fmla="*/ 0 h 324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13895" h="3249227">
                <a:moveTo>
                  <a:pt x="0" y="3249227"/>
                </a:moveTo>
                <a:cubicBezTo>
                  <a:pt x="10704" y="3163595"/>
                  <a:pt x="14388" y="3124450"/>
                  <a:pt x="35511" y="3027285"/>
                </a:cubicBezTo>
                <a:cubicBezTo>
                  <a:pt x="39487" y="3008996"/>
                  <a:pt x="47348" y="2991774"/>
                  <a:pt x="53266" y="2974019"/>
                </a:cubicBezTo>
                <a:cubicBezTo>
                  <a:pt x="71021" y="2920753"/>
                  <a:pt x="75387" y="2860939"/>
                  <a:pt x="106532" y="2814221"/>
                </a:cubicBezTo>
                <a:cubicBezTo>
                  <a:pt x="112450" y="2805343"/>
                  <a:pt x="120489" y="2797559"/>
                  <a:pt x="124287" y="2787588"/>
                </a:cubicBezTo>
                <a:cubicBezTo>
                  <a:pt x="144275" y="2735119"/>
                  <a:pt x="159107" y="2680821"/>
                  <a:pt x="177553" y="2627790"/>
                </a:cubicBezTo>
                <a:cubicBezTo>
                  <a:pt x="182788" y="2612739"/>
                  <a:pt x="190270" y="2598520"/>
                  <a:pt x="195309" y="2583402"/>
                </a:cubicBezTo>
                <a:cubicBezTo>
                  <a:pt x="199167" y="2571827"/>
                  <a:pt x="200178" y="2559415"/>
                  <a:pt x="204186" y="2547891"/>
                </a:cubicBezTo>
                <a:cubicBezTo>
                  <a:pt x="223871" y="2491297"/>
                  <a:pt x="246995" y="2435930"/>
                  <a:pt x="266330" y="2379215"/>
                </a:cubicBezTo>
                <a:cubicBezTo>
                  <a:pt x="291394" y="2305694"/>
                  <a:pt x="308504" y="2229394"/>
                  <a:pt x="337352" y="2157273"/>
                </a:cubicBezTo>
                <a:cubicBezTo>
                  <a:pt x="343270" y="2142477"/>
                  <a:pt x="349512" y="2127806"/>
                  <a:pt x="355107" y="2112885"/>
                </a:cubicBezTo>
                <a:cubicBezTo>
                  <a:pt x="378155" y="2051423"/>
                  <a:pt x="344887" y="2125785"/>
                  <a:pt x="381740" y="2015231"/>
                </a:cubicBezTo>
                <a:cubicBezTo>
                  <a:pt x="403026" y="1951374"/>
                  <a:pt x="377201" y="2031118"/>
                  <a:pt x="399495" y="1953087"/>
                </a:cubicBezTo>
                <a:cubicBezTo>
                  <a:pt x="402066" y="1944089"/>
                  <a:pt x="405648" y="1935406"/>
                  <a:pt x="408373" y="1926454"/>
                </a:cubicBezTo>
                <a:cubicBezTo>
                  <a:pt x="426364" y="1867341"/>
                  <a:pt x="442099" y="1807520"/>
                  <a:pt x="461639" y="1748901"/>
                </a:cubicBezTo>
                <a:cubicBezTo>
                  <a:pt x="465824" y="1736346"/>
                  <a:pt x="475381" y="1726001"/>
                  <a:pt x="479394" y="1713390"/>
                </a:cubicBezTo>
                <a:cubicBezTo>
                  <a:pt x="496156" y="1660710"/>
                  <a:pt x="507360" y="1606379"/>
                  <a:pt x="523783" y="1553592"/>
                </a:cubicBezTo>
                <a:cubicBezTo>
                  <a:pt x="548802" y="1473173"/>
                  <a:pt x="583257" y="1395602"/>
                  <a:pt x="603682" y="1313895"/>
                </a:cubicBezTo>
                <a:cubicBezTo>
                  <a:pt x="606641" y="1302058"/>
                  <a:pt x="607510" y="1289492"/>
                  <a:pt x="612559" y="1278384"/>
                </a:cubicBezTo>
                <a:cubicBezTo>
                  <a:pt x="637202" y="1224169"/>
                  <a:pt x="665825" y="1171852"/>
                  <a:pt x="692458" y="1118586"/>
                </a:cubicBezTo>
                <a:cubicBezTo>
                  <a:pt x="709586" y="1032948"/>
                  <a:pt x="688612" y="1108523"/>
                  <a:pt x="719091" y="1047565"/>
                </a:cubicBezTo>
                <a:cubicBezTo>
                  <a:pt x="726218" y="1033311"/>
                  <a:pt x="729720" y="1017430"/>
                  <a:pt x="736847" y="1003176"/>
                </a:cubicBezTo>
                <a:cubicBezTo>
                  <a:pt x="771179" y="934512"/>
                  <a:pt x="802972" y="864264"/>
                  <a:pt x="843379" y="798990"/>
                </a:cubicBezTo>
                <a:cubicBezTo>
                  <a:pt x="881849" y="736846"/>
                  <a:pt x="921185" y="675231"/>
                  <a:pt x="958788" y="612559"/>
                </a:cubicBezTo>
                <a:cubicBezTo>
                  <a:pt x="967666" y="597763"/>
                  <a:pt x="975526" y="582306"/>
                  <a:pt x="985421" y="568170"/>
                </a:cubicBezTo>
                <a:cubicBezTo>
                  <a:pt x="1114621" y="383598"/>
                  <a:pt x="952797" y="631421"/>
                  <a:pt x="1038687" y="488271"/>
                </a:cubicBezTo>
                <a:cubicBezTo>
                  <a:pt x="1067414" y="440393"/>
                  <a:pt x="1109807" y="399198"/>
                  <a:pt x="1127464" y="346229"/>
                </a:cubicBezTo>
                <a:cubicBezTo>
                  <a:pt x="1153661" y="267640"/>
                  <a:pt x="1116602" y="365582"/>
                  <a:pt x="1154097" y="301840"/>
                </a:cubicBezTo>
                <a:cubicBezTo>
                  <a:pt x="1179604" y="258479"/>
                  <a:pt x="1206436" y="215384"/>
                  <a:pt x="1225119" y="168675"/>
                </a:cubicBezTo>
                <a:cubicBezTo>
                  <a:pt x="1231037" y="153879"/>
                  <a:pt x="1235747" y="138540"/>
                  <a:pt x="1242874" y="124287"/>
                </a:cubicBezTo>
                <a:cubicBezTo>
                  <a:pt x="1247646" y="114744"/>
                  <a:pt x="1255520" y="107021"/>
                  <a:pt x="1260629" y="97654"/>
                </a:cubicBezTo>
                <a:cubicBezTo>
                  <a:pt x="1273303" y="74418"/>
                  <a:pt x="1283466" y="49869"/>
                  <a:pt x="1296140" y="26633"/>
                </a:cubicBezTo>
                <a:cubicBezTo>
                  <a:pt x="1301249" y="17266"/>
                  <a:pt x="1313895" y="0"/>
                  <a:pt x="1313895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932040" y="1844824"/>
            <a:ext cx="1297361" cy="1164297"/>
          </a:xfrm>
          <a:custGeom>
            <a:avLst/>
            <a:gdLst>
              <a:gd name="connsiteX0" fmla="*/ 1222 w 1297361"/>
              <a:gd name="connsiteY0" fmla="*/ 1164297 h 1164297"/>
              <a:gd name="connsiteX1" fmla="*/ 27855 w 1297361"/>
              <a:gd name="connsiteY1" fmla="*/ 1119909 h 1164297"/>
              <a:gd name="connsiteX2" fmla="*/ 45610 w 1297361"/>
              <a:gd name="connsiteY2" fmla="*/ 1093276 h 1164297"/>
              <a:gd name="connsiteX3" fmla="*/ 125509 w 1297361"/>
              <a:gd name="connsiteY3" fmla="*/ 1004499 h 1164297"/>
              <a:gd name="connsiteX4" fmla="*/ 223163 w 1297361"/>
              <a:gd name="connsiteY4" fmla="*/ 889090 h 1164297"/>
              <a:gd name="connsiteX5" fmla="*/ 374084 w 1297361"/>
              <a:gd name="connsiteY5" fmla="*/ 729292 h 1164297"/>
              <a:gd name="connsiteX6" fmla="*/ 400717 w 1297361"/>
              <a:gd name="connsiteY6" fmla="*/ 702659 h 1164297"/>
              <a:gd name="connsiteX7" fmla="*/ 542759 w 1297361"/>
              <a:gd name="connsiteY7" fmla="*/ 542861 h 1164297"/>
              <a:gd name="connsiteX8" fmla="*/ 569392 w 1297361"/>
              <a:gd name="connsiteY8" fmla="*/ 516228 h 1164297"/>
              <a:gd name="connsiteX9" fmla="*/ 596025 w 1297361"/>
              <a:gd name="connsiteY9" fmla="*/ 498472 h 1164297"/>
              <a:gd name="connsiteX10" fmla="*/ 622658 w 1297361"/>
              <a:gd name="connsiteY10" fmla="*/ 462961 h 1164297"/>
              <a:gd name="connsiteX11" fmla="*/ 693680 w 1297361"/>
              <a:gd name="connsiteY11" fmla="*/ 400818 h 1164297"/>
              <a:gd name="connsiteX12" fmla="*/ 800212 w 1297361"/>
              <a:gd name="connsiteY12" fmla="*/ 285408 h 1164297"/>
              <a:gd name="connsiteX13" fmla="*/ 835722 w 1297361"/>
              <a:gd name="connsiteY13" fmla="*/ 258775 h 1164297"/>
              <a:gd name="connsiteX14" fmla="*/ 853478 w 1297361"/>
              <a:gd name="connsiteY14" fmla="*/ 241020 h 1164297"/>
              <a:gd name="connsiteX15" fmla="*/ 880111 w 1297361"/>
              <a:gd name="connsiteY15" fmla="*/ 223264 h 1164297"/>
              <a:gd name="connsiteX16" fmla="*/ 906744 w 1297361"/>
              <a:gd name="connsiteY16" fmla="*/ 196631 h 1164297"/>
              <a:gd name="connsiteX17" fmla="*/ 1022154 w 1297361"/>
              <a:gd name="connsiteY17" fmla="*/ 116732 h 1164297"/>
              <a:gd name="connsiteX18" fmla="*/ 1048787 w 1297361"/>
              <a:gd name="connsiteY18" fmla="*/ 98977 h 1164297"/>
              <a:gd name="connsiteX19" fmla="*/ 1093175 w 1297361"/>
              <a:gd name="connsiteY19" fmla="*/ 81222 h 1164297"/>
              <a:gd name="connsiteX20" fmla="*/ 1146441 w 1297361"/>
              <a:gd name="connsiteY20" fmla="*/ 63466 h 1164297"/>
              <a:gd name="connsiteX21" fmla="*/ 1208585 w 1297361"/>
              <a:gd name="connsiteY21" fmla="*/ 36833 h 1164297"/>
              <a:gd name="connsiteX22" fmla="*/ 1252973 w 1297361"/>
              <a:gd name="connsiteY22" fmla="*/ 19078 h 1164297"/>
              <a:gd name="connsiteX23" fmla="*/ 1297361 w 1297361"/>
              <a:gd name="connsiteY23" fmla="*/ 1323 h 11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7361" h="1164297">
                <a:moveTo>
                  <a:pt x="1222" y="1164297"/>
                </a:moveTo>
                <a:cubicBezTo>
                  <a:pt x="16638" y="1118044"/>
                  <a:pt x="0" y="1154727"/>
                  <a:pt x="27855" y="1119909"/>
                </a:cubicBezTo>
                <a:cubicBezTo>
                  <a:pt x="34520" y="1111578"/>
                  <a:pt x="38718" y="1101421"/>
                  <a:pt x="45610" y="1093276"/>
                </a:cubicBezTo>
                <a:cubicBezTo>
                  <a:pt x="71326" y="1062884"/>
                  <a:pt x="100404" y="1035398"/>
                  <a:pt x="125509" y="1004499"/>
                </a:cubicBezTo>
                <a:cubicBezTo>
                  <a:pt x="263353" y="834844"/>
                  <a:pt x="27756" y="1092639"/>
                  <a:pt x="223163" y="889090"/>
                </a:cubicBezTo>
                <a:cubicBezTo>
                  <a:pt x="273903" y="836236"/>
                  <a:pt x="323555" y="782347"/>
                  <a:pt x="374084" y="729292"/>
                </a:cubicBezTo>
                <a:cubicBezTo>
                  <a:pt x="382743" y="720201"/>
                  <a:pt x="392376" y="712043"/>
                  <a:pt x="400717" y="702659"/>
                </a:cubicBezTo>
                <a:cubicBezTo>
                  <a:pt x="448064" y="649393"/>
                  <a:pt x="494945" y="595708"/>
                  <a:pt x="542759" y="542861"/>
                </a:cubicBezTo>
                <a:cubicBezTo>
                  <a:pt x="551182" y="533551"/>
                  <a:pt x="559747" y="524266"/>
                  <a:pt x="569392" y="516228"/>
                </a:cubicBezTo>
                <a:cubicBezTo>
                  <a:pt x="577589" y="509397"/>
                  <a:pt x="588480" y="506017"/>
                  <a:pt x="596025" y="498472"/>
                </a:cubicBezTo>
                <a:cubicBezTo>
                  <a:pt x="606487" y="488009"/>
                  <a:pt x="613186" y="474328"/>
                  <a:pt x="622658" y="462961"/>
                </a:cubicBezTo>
                <a:cubicBezTo>
                  <a:pt x="640666" y="441351"/>
                  <a:pt x="678416" y="416082"/>
                  <a:pt x="693680" y="400818"/>
                </a:cubicBezTo>
                <a:cubicBezTo>
                  <a:pt x="730700" y="363798"/>
                  <a:pt x="763192" y="322428"/>
                  <a:pt x="800212" y="285408"/>
                </a:cubicBezTo>
                <a:cubicBezTo>
                  <a:pt x="810674" y="274946"/>
                  <a:pt x="824355" y="268247"/>
                  <a:pt x="835722" y="258775"/>
                </a:cubicBezTo>
                <a:cubicBezTo>
                  <a:pt x="842152" y="253417"/>
                  <a:pt x="846942" y="246249"/>
                  <a:pt x="853478" y="241020"/>
                </a:cubicBezTo>
                <a:cubicBezTo>
                  <a:pt x="861810" y="234355"/>
                  <a:pt x="871914" y="230095"/>
                  <a:pt x="880111" y="223264"/>
                </a:cubicBezTo>
                <a:cubicBezTo>
                  <a:pt x="889756" y="215226"/>
                  <a:pt x="897027" y="204581"/>
                  <a:pt x="906744" y="196631"/>
                </a:cubicBezTo>
                <a:cubicBezTo>
                  <a:pt x="977114" y="139055"/>
                  <a:pt x="960818" y="155066"/>
                  <a:pt x="1022154" y="116732"/>
                </a:cubicBezTo>
                <a:cubicBezTo>
                  <a:pt x="1031202" y="111077"/>
                  <a:pt x="1039244" y="103749"/>
                  <a:pt x="1048787" y="98977"/>
                </a:cubicBezTo>
                <a:cubicBezTo>
                  <a:pt x="1063040" y="91850"/>
                  <a:pt x="1078199" y="86668"/>
                  <a:pt x="1093175" y="81222"/>
                </a:cubicBezTo>
                <a:cubicBezTo>
                  <a:pt x="1110764" y="74826"/>
                  <a:pt x="1130868" y="73848"/>
                  <a:pt x="1146441" y="63466"/>
                </a:cubicBezTo>
                <a:cubicBezTo>
                  <a:pt x="1193252" y="32259"/>
                  <a:pt x="1151258" y="55942"/>
                  <a:pt x="1208585" y="36833"/>
                </a:cubicBezTo>
                <a:cubicBezTo>
                  <a:pt x="1223703" y="31794"/>
                  <a:pt x="1238411" y="25550"/>
                  <a:pt x="1252973" y="19078"/>
                </a:cubicBezTo>
                <a:cubicBezTo>
                  <a:pt x="1295900" y="0"/>
                  <a:pt x="1274184" y="1323"/>
                  <a:pt x="1297361" y="132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211960" y="260648"/>
            <a:ext cx="787142" cy="720080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E4DB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5652120" y="188640"/>
            <a:ext cx="787142" cy="792088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19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292080" y="2132856"/>
            <a:ext cx="571118" cy="576064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FB1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2915816" y="1916832"/>
            <a:ext cx="787142" cy="792088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059832" y="908720"/>
            <a:ext cx="648072" cy="576064"/>
          </a:xfrm>
          <a:custGeom>
            <a:avLst/>
            <a:gdLst>
              <a:gd name="connsiteX0" fmla="*/ 1129624 w 2443326"/>
              <a:gd name="connsiteY0" fmla="*/ 479394 h 2059620"/>
              <a:gd name="connsiteX1" fmla="*/ 1094113 w 2443326"/>
              <a:gd name="connsiteY1" fmla="*/ 328474 h 2059620"/>
              <a:gd name="connsiteX2" fmla="*/ 1058603 w 2443326"/>
              <a:gd name="connsiteY2" fmla="*/ 257453 h 2059620"/>
              <a:gd name="connsiteX3" fmla="*/ 1040847 w 2443326"/>
              <a:gd name="connsiteY3" fmla="*/ 239697 h 2059620"/>
              <a:gd name="connsiteX4" fmla="*/ 1014214 w 2443326"/>
              <a:gd name="connsiteY4" fmla="*/ 195309 h 2059620"/>
              <a:gd name="connsiteX5" fmla="*/ 987581 w 2443326"/>
              <a:gd name="connsiteY5" fmla="*/ 142043 h 2059620"/>
              <a:gd name="connsiteX6" fmla="*/ 952071 w 2443326"/>
              <a:gd name="connsiteY6" fmla="*/ 115410 h 2059620"/>
              <a:gd name="connsiteX7" fmla="*/ 916560 w 2443326"/>
              <a:gd name="connsiteY7" fmla="*/ 79899 h 2059620"/>
              <a:gd name="connsiteX8" fmla="*/ 863294 w 2443326"/>
              <a:gd name="connsiteY8" fmla="*/ 53266 h 2059620"/>
              <a:gd name="connsiteX9" fmla="*/ 836661 w 2443326"/>
              <a:gd name="connsiteY9" fmla="*/ 35511 h 2059620"/>
              <a:gd name="connsiteX10" fmla="*/ 774517 w 2443326"/>
              <a:gd name="connsiteY10" fmla="*/ 17756 h 2059620"/>
              <a:gd name="connsiteX11" fmla="*/ 747884 w 2443326"/>
              <a:gd name="connsiteY11" fmla="*/ 8878 h 2059620"/>
              <a:gd name="connsiteX12" fmla="*/ 659108 w 2443326"/>
              <a:gd name="connsiteY12" fmla="*/ 0 h 2059620"/>
              <a:gd name="connsiteX13" fmla="*/ 570331 w 2443326"/>
              <a:gd name="connsiteY13" fmla="*/ 8878 h 2059620"/>
              <a:gd name="connsiteX14" fmla="*/ 517065 w 2443326"/>
              <a:gd name="connsiteY14" fmla="*/ 35511 h 2059620"/>
              <a:gd name="connsiteX15" fmla="*/ 490432 w 2443326"/>
              <a:gd name="connsiteY15" fmla="*/ 44389 h 2059620"/>
              <a:gd name="connsiteX16" fmla="*/ 472676 w 2443326"/>
              <a:gd name="connsiteY16" fmla="*/ 71022 h 2059620"/>
              <a:gd name="connsiteX17" fmla="*/ 463799 w 2443326"/>
              <a:gd name="connsiteY17" fmla="*/ 97655 h 2059620"/>
              <a:gd name="connsiteX18" fmla="*/ 446043 w 2443326"/>
              <a:gd name="connsiteY18" fmla="*/ 115410 h 2059620"/>
              <a:gd name="connsiteX19" fmla="*/ 428288 w 2443326"/>
              <a:gd name="connsiteY19" fmla="*/ 168676 h 2059620"/>
              <a:gd name="connsiteX20" fmla="*/ 419410 w 2443326"/>
              <a:gd name="connsiteY20" fmla="*/ 195309 h 2059620"/>
              <a:gd name="connsiteX21" fmla="*/ 428288 w 2443326"/>
              <a:gd name="connsiteY21" fmla="*/ 337352 h 2059620"/>
              <a:gd name="connsiteX22" fmla="*/ 454921 w 2443326"/>
              <a:gd name="connsiteY22" fmla="*/ 399495 h 2059620"/>
              <a:gd name="connsiteX23" fmla="*/ 472676 w 2443326"/>
              <a:gd name="connsiteY23" fmla="*/ 417251 h 2059620"/>
              <a:gd name="connsiteX24" fmla="*/ 508187 w 2443326"/>
              <a:gd name="connsiteY24" fmla="*/ 461639 h 2059620"/>
              <a:gd name="connsiteX25" fmla="*/ 570331 w 2443326"/>
              <a:gd name="connsiteY25" fmla="*/ 523783 h 2059620"/>
              <a:gd name="connsiteX26" fmla="*/ 667985 w 2443326"/>
              <a:gd name="connsiteY26" fmla="*/ 585927 h 2059620"/>
              <a:gd name="connsiteX27" fmla="*/ 703496 w 2443326"/>
              <a:gd name="connsiteY27" fmla="*/ 603682 h 2059620"/>
              <a:gd name="connsiteX28" fmla="*/ 730129 w 2443326"/>
              <a:gd name="connsiteY28" fmla="*/ 621437 h 2059620"/>
              <a:gd name="connsiteX29" fmla="*/ 676863 w 2443326"/>
              <a:gd name="connsiteY29" fmla="*/ 585927 h 2059620"/>
              <a:gd name="connsiteX30" fmla="*/ 659108 w 2443326"/>
              <a:gd name="connsiteY30" fmla="*/ 568171 h 2059620"/>
              <a:gd name="connsiteX31" fmla="*/ 605842 w 2443326"/>
              <a:gd name="connsiteY31" fmla="*/ 550416 h 2059620"/>
              <a:gd name="connsiteX32" fmla="*/ 579208 w 2443326"/>
              <a:gd name="connsiteY32" fmla="*/ 541538 h 2059620"/>
              <a:gd name="connsiteX33" fmla="*/ 517065 w 2443326"/>
              <a:gd name="connsiteY33" fmla="*/ 514905 h 2059620"/>
              <a:gd name="connsiteX34" fmla="*/ 499309 w 2443326"/>
              <a:gd name="connsiteY34" fmla="*/ 497150 h 2059620"/>
              <a:gd name="connsiteX35" fmla="*/ 446043 w 2443326"/>
              <a:gd name="connsiteY35" fmla="*/ 479394 h 2059620"/>
              <a:gd name="connsiteX36" fmla="*/ 383900 w 2443326"/>
              <a:gd name="connsiteY36" fmla="*/ 461639 h 2059620"/>
              <a:gd name="connsiteX37" fmla="*/ 321756 w 2443326"/>
              <a:gd name="connsiteY37" fmla="*/ 470517 h 2059620"/>
              <a:gd name="connsiteX38" fmla="*/ 295123 w 2443326"/>
              <a:gd name="connsiteY38" fmla="*/ 479394 h 2059620"/>
              <a:gd name="connsiteX39" fmla="*/ 259612 w 2443326"/>
              <a:gd name="connsiteY39" fmla="*/ 488272 h 2059620"/>
              <a:gd name="connsiteX40" fmla="*/ 232979 w 2443326"/>
              <a:gd name="connsiteY40" fmla="*/ 506028 h 2059620"/>
              <a:gd name="connsiteX41" fmla="*/ 206346 w 2443326"/>
              <a:gd name="connsiteY41" fmla="*/ 514905 h 2059620"/>
              <a:gd name="connsiteX42" fmla="*/ 188591 w 2443326"/>
              <a:gd name="connsiteY42" fmla="*/ 532661 h 2059620"/>
              <a:gd name="connsiteX43" fmla="*/ 135325 w 2443326"/>
              <a:gd name="connsiteY43" fmla="*/ 559294 h 2059620"/>
              <a:gd name="connsiteX44" fmla="*/ 46548 w 2443326"/>
              <a:gd name="connsiteY44" fmla="*/ 630315 h 2059620"/>
              <a:gd name="connsiteX45" fmla="*/ 28793 w 2443326"/>
              <a:gd name="connsiteY45" fmla="*/ 665826 h 2059620"/>
              <a:gd name="connsiteX46" fmla="*/ 11038 w 2443326"/>
              <a:gd name="connsiteY46" fmla="*/ 719092 h 2059620"/>
              <a:gd name="connsiteX47" fmla="*/ 2160 w 2443326"/>
              <a:gd name="connsiteY47" fmla="*/ 798991 h 2059620"/>
              <a:gd name="connsiteX48" fmla="*/ 28793 w 2443326"/>
              <a:gd name="connsiteY48" fmla="*/ 994299 h 2059620"/>
              <a:gd name="connsiteX49" fmla="*/ 46548 w 2443326"/>
              <a:gd name="connsiteY49" fmla="*/ 1038688 h 2059620"/>
              <a:gd name="connsiteX50" fmla="*/ 64304 w 2443326"/>
              <a:gd name="connsiteY50" fmla="*/ 1056443 h 2059620"/>
              <a:gd name="connsiteX51" fmla="*/ 82059 w 2443326"/>
              <a:gd name="connsiteY51" fmla="*/ 1083076 h 2059620"/>
              <a:gd name="connsiteX52" fmla="*/ 161958 w 2443326"/>
              <a:gd name="connsiteY52" fmla="*/ 1154097 h 2059620"/>
              <a:gd name="connsiteX53" fmla="*/ 215224 w 2443326"/>
              <a:gd name="connsiteY53" fmla="*/ 1171853 h 2059620"/>
              <a:gd name="connsiteX54" fmla="*/ 259612 w 2443326"/>
              <a:gd name="connsiteY54" fmla="*/ 1189608 h 2059620"/>
              <a:gd name="connsiteX55" fmla="*/ 321756 w 2443326"/>
              <a:gd name="connsiteY55" fmla="*/ 1198486 h 2059620"/>
              <a:gd name="connsiteX56" fmla="*/ 632475 w 2443326"/>
              <a:gd name="connsiteY56" fmla="*/ 1189608 h 2059620"/>
              <a:gd name="connsiteX57" fmla="*/ 659108 w 2443326"/>
              <a:gd name="connsiteY57" fmla="*/ 1180730 h 2059620"/>
              <a:gd name="connsiteX58" fmla="*/ 756762 w 2443326"/>
              <a:gd name="connsiteY58" fmla="*/ 1154097 h 2059620"/>
              <a:gd name="connsiteX59" fmla="*/ 676863 w 2443326"/>
              <a:gd name="connsiteY59" fmla="*/ 1127464 h 2059620"/>
              <a:gd name="connsiteX60" fmla="*/ 650230 w 2443326"/>
              <a:gd name="connsiteY60" fmla="*/ 1118587 h 2059620"/>
              <a:gd name="connsiteX61" fmla="*/ 596964 w 2443326"/>
              <a:gd name="connsiteY61" fmla="*/ 1127464 h 2059620"/>
              <a:gd name="connsiteX62" fmla="*/ 525942 w 2443326"/>
              <a:gd name="connsiteY62" fmla="*/ 1145220 h 2059620"/>
              <a:gd name="connsiteX63" fmla="*/ 499309 w 2443326"/>
              <a:gd name="connsiteY63" fmla="*/ 1162975 h 2059620"/>
              <a:gd name="connsiteX64" fmla="*/ 446043 w 2443326"/>
              <a:gd name="connsiteY64" fmla="*/ 1180730 h 2059620"/>
              <a:gd name="connsiteX65" fmla="*/ 428288 w 2443326"/>
              <a:gd name="connsiteY65" fmla="*/ 1198486 h 2059620"/>
              <a:gd name="connsiteX66" fmla="*/ 366144 w 2443326"/>
              <a:gd name="connsiteY66" fmla="*/ 1225119 h 2059620"/>
              <a:gd name="connsiteX67" fmla="*/ 330634 w 2443326"/>
              <a:gd name="connsiteY67" fmla="*/ 1251752 h 2059620"/>
              <a:gd name="connsiteX68" fmla="*/ 268490 w 2443326"/>
              <a:gd name="connsiteY68" fmla="*/ 1287262 h 2059620"/>
              <a:gd name="connsiteX69" fmla="*/ 241857 w 2443326"/>
              <a:gd name="connsiteY69" fmla="*/ 1313895 h 2059620"/>
              <a:gd name="connsiteX70" fmla="*/ 206346 w 2443326"/>
              <a:gd name="connsiteY70" fmla="*/ 1340528 h 2059620"/>
              <a:gd name="connsiteX71" fmla="*/ 179713 w 2443326"/>
              <a:gd name="connsiteY71" fmla="*/ 1420428 h 2059620"/>
              <a:gd name="connsiteX72" fmla="*/ 170836 w 2443326"/>
              <a:gd name="connsiteY72" fmla="*/ 1447061 h 2059620"/>
              <a:gd name="connsiteX73" fmla="*/ 161958 w 2443326"/>
              <a:gd name="connsiteY73" fmla="*/ 1473694 h 2059620"/>
              <a:gd name="connsiteX74" fmla="*/ 170836 w 2443326"/>
              <a:gd name="connsiteY74" fmla="*/ 1597981 h 2059620"/>
              <a:gd name="connsiteX75" fmla="*/ 179713 w 2443326"/>
              <a:gd name="connsiteY75" fmla="*/ 1624614 h 2059620"/>
              <a:gd name="connsiteX76" fmla="*/ 215224 w 2443326"/>
              <a:gd name="connsiteY76" fmla="*/ 1660125 h 2059620"/>
              <a:gd name="connsiteX77" fmla="*/ 241857 w 2443326"/>
              <a:gd name="connsiteY77" fmla="*/ 1669002 h 2059620"/>
              <a:gd name="connsiteX78" fmla="*/ 312878 w 2443326"/>
              <a:gd name="connsiteY78" fmla="*/ 1704513 h 2059620"/>
              <a:gd name="connsiteX79" fmla="*/ 339511 w 2443326"/>
              <a:gd name="connsiteY79" fmla="*/ 1713391 h 2059620"/>
              <a:gd name="connsiteX80" fmla="*/ 410533 w 2443326"/>
              <a:gd name="connsiteY80" fmla="*/ 1740024 h 2059620"/>
              <a:gd name="connsiteX81" fmla="*/ 481554 w 2443326"/>
              <a:gd name="connsiteY81" fmla="*/ 1757779 h 2059620"/>
              <a:gd name="connsiteX82" fmla="*/ 676863 w 2443326"/>
              <a:gd name="connsiteY82" fmla="*/ 1748901 h 2059620"/>
              <a:gd name="connsiteX83" fmla="*/ 730129 w 2443326"/>
              <a:gd name="connsiteY83" fmla="*/ 1740024 h 2059620"/>
              <a:gd name="connsiteX84" fmla="*/ 818906 w 2443326"/>
              <a:gd name="connsiteY84" fmla="*/ 1704513 h 2059620"/>
              <a:gd name="connsiteX85" fmla="*/ 889927 w 2443326"/>
              <a:gd name="connsiteY85" fmla="*/ 1669002 h 2059620"/>
              <a:gd name="connsiteX86" fmla="*/ 996459 w 2443326"/>
              <a:gd name="connsiteY86" fmla="*/ 1589103 h 2059620"/>
              <a:gd name="connsiteX87" fmla="*/ 1005337 w 2443326"/>
              <a:gd name="connsiteY87" fmla="*/ 1544715 h 2059620"/>
              <a:gd name="connsiteX88" fmla="*/ 960948 w 2443326"/>
              <a:gd name="connsiteY88" fmla="*/ 1589103 h 2059620"/>
              <a:gd name="connsiteX89" fmla="*/ 943193 w 2443326"/>
              <a:gd name="connsiteY89" fmla="*/ 1615736 h 2059620"/>
              <a:gd name="connsiteX90" fmla="*/ 907682 w 2443326"/>
              <a:gd name="connsiteY90" fmla="*/ 1651247 h 2059620"/>
              <a:gd name="connsiteX91" fmla="*/ 863294 w 2443326"/>
              <a:gd name="connsiteY91" fmla="*/ 1713391 h 2059620"/>
              <a:gd name="connsiteX92" fmla="*/ 854416 w 2443326"/>
              <a:gd name="connsiteY92" fmla="*/ 1740024 h 2059620"/>
              <a:gd name="connsiteX93" fmla="*/ 827783 w 2443326"/>
              <a:gd name="connsiteY93" fmla="*/ 1793290 h 2059620"/>
              <a:gd name="connsiteX94" fmla="*/ 836661 w 2443326"/>
              <a:gd name="connsiteY94" fmla="*/ 1899822 h 2059620"/>
              <a:gd name="connsiteX95" fmla="*/ 845539 w 2443326"/>
              <a:gd name="connsiteY95" fmla="*/ 1926455 h 2059620"/>
              <a:gd name="connsiteX96" fmla="*/ 969826 w 2443326"/>
              <a:gd name="connsiteY96" fmla="*/ 1997476 h 2059620"/>
              <a:gd name="connsiteX97" fmla="*/ 996459 w 2443326"/>
              <a:gd name="connsiteY97" fmla="*/ 2006354 h 2059620"/>
              <a:gd name="connsiteX98" fmla="*/ 1049725 w 2443326"/>
              <a:gd name="connsiteY98" fmla="*/ 2032987 h 2059620"/>
              <a:gd name="connsiteX99" fmla="*/ 1111869 w 2443326"/>
              <a:gd name="connsiteY99" fmla="*/ 2041864 h 2059620"/>
              <a:gd name="connsiteX100" fmla="*/ 1174012 w 2443326"/>
              <a:gd name="connsiteY100" fmla="*/ 2059620 h 2059620"/>
              <a:gd name="connsiteX101" fmla="*/ 1360443 w 2443326"/>
              <a:gd name="connsiteY101" fmla="*/ 2050742 h 2059620"/>
              <a:gd name="connsiteX102" fmla="*/ 1404832 w 2443326"/>
              <a:gd name="connsiteY102" fmla="*/ 2032987 h 2059620"/>
              <a:gd name="connsiteX103" fmla="*/ 1431465 w 2443326"/>
              <a:gd name="connsiteY103" fmla="*/ 2024109 h 2059620"/>
              <a:gd name="connsiteX104" fmla="*/ 1475853 w 2443326"/>
              <a:gd name="connsiteY104" fmla="*/ 1988598 h 2059620"/>
              <a:gd name="connsiteX105" fmla="*/ 1511364 w 2443326"/>
              <a:gd name="connsiteY105" fmla="*/ 1961965 h 2059620"/>
              <a:gd name="connsiteX106" fmla="*/ 1573508 w 2443326"/>
              <a:gd name="connsiteY106" fmla="*/ 1890944 h 2059620"/>
              <a:gd name="connsiteX107" fmla="*/ 1609018 w 2443326"/>
              <a:gd name="connsiteY107" fmla="*/ 1837678 h 2059620"/>
              <a:gd name="connsiteX108" fmla="*/ 1626774 w 2443326"/>
              <a:gd name="connsiteY108" fmla="*/ 1811045 h 2059620"/>
              <a:gd name="connsiteX109" fmla="*/ 1626774 w 2443326"/>
              <a:gd name="connsiteY109" fmla="*/ 1633492 h 2059620"/>
              <a:gd name="connsiteX110" fmla="*/ 1609018 w 2443326"/>
              <a:gd name="connsiteY110" fmla="*/ 1562470 h 2059620"/>
              <a:gd name="connsiteX111" fmla="*/ 1564630 w 2443326"/>
              <a:gd name="connsiteY111" fmla="*/ 1509204 h 2059620"/>
              <a:gd name="connsiteX112" fmla="*/ 1546875 w 2443326"/>
              <a:gd name="connsiteY112" fmla="*/ 1482571 h 2059620"/>
              <a:gd name="connsiteX113" fmla="*/ 1600141 w 2443326"/>
              <a:gd name="connsiteY113" fmla="*/ 1553593 h 2059620"/>
              <a:gd name="connsiteX114" fmla="*/ 1671162 w 2443326"/>
              <a:gd name="connsiteY114" fmla="*/ 1615736 h 2059620"/>
              <a:gd name="connsiteX115" fmla="*/ 1742183 w 2443326"/>
              <a:gd name="connsiteY115" fmla="*/ 1669002 h 2059620"/>
              <a:gd name="connsiteX116" fmla="*/ 1795449 w 2443326"/>
              <a:gd name="connsiteY116" fmla="*/ 1695635 h 2059620"/>
              <a:gd name="connsiteX117" fmla="*/ 1848715 w 2443326"/>
              <a:gd name="connsiteY117" fmla="*/ 1731146 h 2059620"/>
              <a:gd name="connsiteX118" fmla="*/ 1928614 w 2443326"/>
              <a:gd name="connsiteY118" fmla="*/ 1757779 h 2059620"/>
              <a:gd name="connsiteX119" fmla="*/ 1955247 w 2443326"/>
              <a:gd name="connsiteY119" fmla="*/ 1766657 h 2059620"/>
              <a:gd name="connsiteX120" fmla="*/ 1990758 w 2443326"/>
              <a:gd name="connsiteY120" fmla="*/ 1775534 h 2059620"/>
              <a:gd name="connsiteX121" fmla="*/ 2123923 w 2443326"/>
              <a:gd name="connsiteY121" fmla="*/ 1766657 h 2059620"/>
              <a:gd name="connsiteX122" fmla="*/ 2159434 w 2443326"/>
              <a:gd name="connsiteY122" fmla="*/ 1757779 h 2059620"/>
              <a:gd name="connsiteX123" fmla="*/ 2257088 w 2443326"/>
              <a:gd name="connsiteY123" fmla="*/ 1731146 h 2059620"/>
              <a:gd name="connsiteX124" fmla="*/ 2310354 w 2443326"/>
              <a:gd name="connsiteY124" fmla="*/ 1686758 h 2059620"/>
              <a:gd name="connsiteX125" fmla="*/ 2372498 w 2443326"/>
              <a:gd name="connsiteY125" fmla="*/ 1633492 h 2059620"/>
              <a:gd name="connsiteX126" fmla="*/ 2390253 w 2443326"/>
              <a:gd name="connsiteY126" fmla="*/ 1615736 h 2059620"/>
              <a:gd name="connsiteX127" fmla="*/ 2416886 w 2443326"/>
              <a:gd name="connsiteY127" fmla="*/ 1580226 h 2059620"/>
              <a:gd name="connsiteX128" fmla="*/ 2425764 w 2443326"/>
              <a:gd name="connsiteY128" fmla="*/ 1544715 h 2059620"/>
              <a:gd name="connsiteX129" fmla="*/ 2425764 w 2443326"/>
              <a:gd name="connsiteY129" fmla="*/ 1233996 h 2059620"/>
              <a:gd name="connsiteX130" fmla="*/ 2416886 w 2443326"/>
              <a:gd name="connsiteY130" fmla="*/ 1207363 h 2059620"/>
              <a:gd name="connsiteX131" fmla="*/ 2363620 w 2443326"/>
              <a:gd name="connsiteY131" fmla="*/ 1171853 h 2059620"/>
              <a:gd name="connsiteX132" fmla="*/ 2345865 w 2443326"/>
              <a:gd name="connsiteY132" fmla="*/ 1154097 h 2059620"/>
              <a:gd name="connsiteX133" fmla="*/ 2292599 w 2443326"/>
              <a:gd name="connsiteY133" fmla="*/ 1136342 h 2059620"/>
              <a:gd name="connsiteX134" fmla="*/ 2257088 w 2443326"/>
              <a:gd name="connsiteY134" fmla="*/ 1118587 h 2059620"/>
              <a:gd name="connsiteX135" fmla="*/ 2230455 w 2443326"/>
              <a:gd name="connsiteY135" fmla="*/ 1109709 h 2059620"/>
              <a:gd name="connsiteX136" fmla="*/ 2203822 w 2443326"/>
              <a:gd name="connsiteY136" fmla="*/ 1091954 h 2059620"/>
              <a:gd name="connsiteX137" fmla="*/ 2150556 w 2443326"/>
              <a:gd name="connsiteY137" fmla="*/ 1074198 h 2059620"/>
              <a:gd name="connsiteX138" fmla="*/ 2106168 w 2443326"/>
              <a:gd name="connsiteY138" fmla="*/ 1056443 h 2059620"/>
              <a:gd name="connsiteX139" fmla="*/ 2026269 w 2443326"/>
              <a:gd name="connsiteY139" fmla="*/ 1029810 h 2059620"/>
              <a:gd name="connsiteX140" fmla="*/ 1999636 w 2443326"/>
              <a:gd name="connsiteY140" fmla="*/ 1020932 h 2059620"/>
              <a:gd name="connsiteX141" fmla="*/ 1973003 w 2443326"/>
              <a:gd name="connsiteY141" fmla="*/ 1012055 h 2059620"/>
              <a:gd name="connsiteX142" fmla="*/ 2061779 w 2443326"/>
              <a:gd name="connsiteY142" fmla="*/ 1003177 h 2059620"/>
              <a:gd name="connsiteX143" fmla="*/ 2115045 w 2443326"/>
              <a:gd name="connsiteY143" fmla="*/ 985422 h 2059620"/>
              <a:gd name="connsiteX144" fmla="*/ 2132801 w 2443326"/>
              <a:gd name="connsiteY144" fmla="*/ 967666 h 2059620"/>
              <a:gd name="connsiteX145" fmla="*/ 2186067 w 2443326"/>
              <a:gd name="connsiteY145" fmla="*/ 932156 h 2059620"/>
              <a:gd name="connsiteX146" fmla="*/ 2283721 w 2443326"/>
              <a:gd name="connsiteY146" fmla="*/ 834501 h 2059620"/>
              <a:gd name="connsiteX147" fmla="*/ 2328109 w 2443326"/>
              <a:gd name="connsiteY147" fmla="*/ 781235 h 2059620"/>
              <a:gd name="connsiteX148" fmla="*/ 2345865 w 2443326"/>
              <a:gd name="connsiteY148" fmla="*/ 727969 h 2059620"/>
              <a:gd name="connsiteX149" fmla="*/ 2363620 w 2443326"/>
              <a:gd name="connsiteY149" fmla="*/ 621437 h 2059620"/>
              <a:gd name="connsiteX150" fmla="*/ 2354742 w 2443326"/>
              <a:gd name="connsiteY150" fmla="*/ 470517 h 2059620"/>
              <a:gd name="connsiteX151" fmla="*/ 2345865 w 2443326"/>
              <a:gd name="connsiteY151" fmla="*/ 443884 h 2059620"/>
              <a:gd name="connsiteX152" fmla="*/ 2336987 w 2443326"/>
              <a:gd name="connsiteY152" fmla="*/ 408373 h 2059620"/>
              <a:gd name="connsiteX153" fmla="*/ 2319232 w 2443326"/>
              <a:gd name="connsiteY153" fmla="*/ 381740 h 2059620"/>
              <a:gd name="connsiteX154" fmla="*/ 2310354 w 2443326"/>
              <a:gd name="connsiteY154" fmla="*/ 355107 h 2059620"/>
              <a:gd name="connsiteX155" fmla="*/ 2283721 w 2443326"/>
              <a:gd name="connsiteY155" fmla="*/ 337352 h 2059620"/>
              <a:gd name="connsiteX156" fmla="*/ 2248210 w 2443326"/>
              <a:gd name="connsiteY156" fmla="*/ 301841 h 2059620"/>
              <a:gd name="connsiteX157" fmla="*/ 2168311 w 2443326"/>
              <a:gd name="connsiteY157" fmla="*/ 239697 h 2059620"/>
              <a:gd name="connsiteX158" fmla="*/ 2106168 w 2443326"/>
              <a:gd name="connsiteY158" fmla="*/ 221942 h 2059620"/>
              <a:gd name="connsiteX159" fmla="*/ 1848715 w 2443326"/>
              <a:gd name="connsiteY159" fmla="*/ 230820 h 2059620"/>
              <a:gd name="connsiteX160" fmla="*/ 1768816 w 2443326"/>
              <a:gd name="connsiteY160" fmla="*/ 239697 h 2059620"/>
              <a:gd name="connsiteX161" fmla="*/ 1688917 w 2443326"/>
              <a:gd name="connsiteY161" fmla="*/ 292963 h 2059620"/>
              <a:gd name="connsiteX162" fmla="*/ 1626774 w 2443326"/>
              <a:gd name="connsiteY162" fmla="*/ 355107 h 2059620"/>
              <a:gd name="connsiteX163" fmla="*/ 1617896 w 2443326"/>
              <a:gd name="connsiteY163" fmla="*/ 381740 h 2059620"/>
              <a:gd name="connsiteX164" fmla="*/ 1564630 w 2443326"/>
              <a:gd name="connsiteY164" fmla="*/ 461639 h 2059620"/>
              <a:gd name="connsiteX165" fmla="*/ 1555752 w 2443326"/>
              <a:gd name="connsiteY165" fmla="*/ 488272 h 2059620"/>
              <a:gd name="connsiteX166" fmla="*/ 1537997 w 2443326"/>
              <a:gd name="connsiteY166" fmla="*/ 514905 h 2059620"/>
              <a:gd name="connsiteX167" fmla="*/ 1520242 w 2443326"/>
              <a:gd name="connsiteY167" fmla="*/ 532661 h 2059620"/>
              <a:gd name="connsiteX168" fmla="*/ 1546875 w 2443326"/>
              <a:gd name="connsiteY168" fmla="*/ 523783 h 2059620"/>
              <a:gd name="connsiteX169" fmla="*/ 1591263 w 2443326"/>
              <a:gd name="connsiteY169" fmla="*/ 470517 h 2059620"/>
              <a:gd name="connsiteX170" fmla="*/ 1617896 w 2443326"/>
              <a:gd name="connsiteY170" fmla="*/ 426128 h 2059620"/>
              <a:gd name="connsiteX171" fmla="*/ 1626774 w 2443326"/>
              <a:gd name="connsiteY171" fmla="*/ 390618 h 2059620"/>
              <a:gd name="connsiteX172" fmla="*/ 1635651 w 2443326"/>
              <a:gd name="connsiteY172" fmla="*/ 363985 h 2059620"/>
              <a:gd name="connsiteX173" fmla="*/ 1617896 w 2443326"/>
              <a:gd name="connsiteY173" fmla="*/ 221942 h 2059620"/>
              <a:gd name="connsiteX174" fmla="*/ 1591263 w 2443326"/>
              <a:gd name="connsiteY174" fmla="*/ 159798 h 2059620"/>
              <a:gd name="connsiteX175" fmla="*/ 1555752 w 2443326"/>
              <a:gd name="connsiteY175" fmla="*/ 106532 h 2059620"/>
              <a:gd name="connsiteX176" fmla="*/ 1502486 w 2443326"/>
              <a:gd name="connsiteY176" fmla="*/ 71022 h 2059620"/>
              <a:gd name="connsiteX177" fmla="*/ 1475853 w 2443326"/>
              <a:gd name="connsiteY177" fmla="*/ 53266 h 2059620"/>
              <a:gd name="connsiteX178" fmla="*/ 1387076 w 2443326"/>
              <a:gd name="connsiteY178" fmla="*/ 26633 h 2059620"/>
              <a:gd name="connsiteX179" fmla="*/ 1280544 w 2443326"/>
              <a:gd name="connsiteY179" fmla="*/ 44389 h 2059620"/>
              <a:gd name="connsiteX180" fmla="*/ 1156257 w 2443326"/>
              <a:gd name="connsiteY180" fmla="*/ 71022 h 2059620"/>
              <a:gd name="connsiteX181" fmla="*/ 1111869 w 2443326"/>
              <a:gd name="connsiteY181" fmla="*/ 124288 h 2059620"/>
              <a:gd name="connsiteX182" fmla="*/ 1049725 w 2443326"/>
              <a:gd name="connsiteY182" fmla="*/ 204187 h 2059620"/>
              <a:gd name="connsiteX183" fmla="*/ 1031970 w 2443326"/>
              <a:gd name="connsiteY183" fmla="*/ 257453 h 2059620"/>
              <a:gd name="connsiteX184" fmla="*/ 1023092 w 2443326"/>
              <a:gd name="connsiteY184" fmla="*/ 284086 h 2059620"/>
              <a:gd name="connsiteX185" fmla="*/ 1005337 w 2443326"/>
              <a:gd name="connsiteY185" fmla="*/ 310719 h 2059620"/>
              <a:gd name="connsiteX186" fmla="*/ 1014214 w 2443326"/>
              <a:gd name="connsiteY186" fmla="*/ 390618 h 2059620"/>
              <a:gd name="connsiteX187" fmla="*/ 1031970 w 2443326"/>
              <a:gd name="connsiteY187" fmla="*/ 417251 h 2059620"/>
              <a:gd name="connsiteX188" fmla="*/ 1067480 w 2443326"/>
              <a:gd name="connsiteY188" fmla="*/ 452761 h 2059620"/>
              <a:gd name="connsiteX189" fmla="*/ 1129624 w 2443326"/>
              <a:gd name="connsiteY189" fmla="*/ 479394 h 205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2443326" h="2059620">
                <a:moveTo>
                  <a:pt x="1129624" y="479394"/>
                </a:moveTo>
                <a:cubicBezTo>
                  <a:pt x="1134063" y="458680"/>
                  <a:pt x="1114271" y="368790"/>
                  <a:pt x="1094113" y="328474"/>
                </a:cubicBezTo>
                <a:cubicBezTo>
                  <a:pt x="1082276" y="304800"/>
                  <a:pt x="1077319" y="276169"/>
                  <a:pt x="1058603" y="257453"/>
                </a:cubicBezTo>
                <a:lnTo>
                  <a:pt x="1040847" y="239697"/>
                </a:lnTo>
                <a:cubicBezTo>
                  <a:pt x="1015700" y="164251"/>
                  <a:pt x="1050772" y="256239"/>
                  <a:pt x="1014214" y="195309"/>
                </a:cubicBezTo>
                <a:cubicBezTo>
                  <a:pt x="992549" y="159201"/>
                  <a:pt x="1021262" y="175724"/>
                  <a:pt x="987581" y="142043"/>
                </a:cubicBezTo>
                <a:cubicBezTo>
                  <a:pt x="977119" y="131581"/>
                  <a:pt x="963206" y="125153"/>
                  <a:pt x="952071" y="115410"/>
                </a:cubicBezTo>
                <a:cubicBezTo>
                  <a:pt x="939473" y="104387"/>
                  <a:pt x="930489" y="89185"/>
                  <a:pt x="916560" y="79899"/>
                </a:cubicBezTo>
                <a:cubicBezTo>
                  <a:pt x="840234" y="29016"/>
                  <a:pt x="936804" y="90021"/>
                  <a:pt x="863294" y="53266"/>
                </a:cubicBezTo>
                <a:cubicBezTo>
                  <a:pt x="853751" y="48494"/>
                  <a:pt x="846204" y="40283"/>
                  <a:pt x="836661" y="35511"/>
                </a:cubicBezTo>
                <a:cubicBezTo>
                  <a:pt x="822465" y="28413"/>
                  <a:pt x="787798" y="21551"/>
                  <a:pt x="774517" y="17756"/>
                </a:cubicBezTo>
                <a:cubicBezTo>
                  <a:pt x="765519" y="15185"/>
                  <a:pt x="757133" y="10301"/>
                  <a:pt x="747884" y="8878"/>
                </a:cubicBezTo>
                <a:cubicBezTo>
                  <a:pt x="718490" y="4356"/>
                  <a:pt x="688700" y="2959"/>
                  <a:pt x="659108" y="0"/>
                </a:cubicBezTo>
                <a:cubicBezTo>
                  <a:pt x="629516" y="2959"/>
                  <a:pt x="599725" y="4356"/>
                  <a:pt x="570331" y="8878"/>
                </a:cubicBezTo>
                <a:cubicBezTo>
                  <a:pt x="538101" y="13837"/>
                  <a:pt x="546325" y="20881"/>
                  <a:pt x="517065" y="35511"/>
                </a:cubicBezTo>
                <a:cubicBezTo>
                  <a:pt x="508695" y="39696"/>
                  <a:pt x="499310" y="41430"/>
                  <a:pt x="490432" y="44389"/>
                </a:cubicBezTo>
                <a:cubicBezTo>
                  <a:pt x="484513" y="53267"/>
                  <a:pt x="477448" y="61479"/>
                  <a:pt x="472676" y="71022"/>
                </a:cubicBezTo>
                <a:cubicBezTo>
                  <a:pt x="468491" y="79392"/>
                  <a:pt x="468614" y="89631"/>
                  <a:pt x="463799" y="97655"/>
                </a:cubicBezTo>
                <a:cubicBezTo>
                  <a:pt x="459493" y="104832"/>
                  <a:pt x="451962" y="109492"/>
                  <a:pt x="446043" y="115410"/>
                </a:cubicBezTo>
                <a:lnTo>
                  <a:pt x="428288" y="168676"/>
                </a:lnTo>
                <a:lnTo>
                  <a:pt x="419410" y="195309"/>
                </a:lnTo>
                <a:cubicBezTo>
                  <a:pt x="422369" y="242657"/>
                  <a:pt x="423322" y="290173"/>
                  <a:pt x="428288" y="337352"/>
                </a:cubicBezTo>
                <a:cubicBezTo>
                  <a:pt x="429768" y="351407"/>
                  <a:pt x="449362" y="391157"/>
                  <a:pt x="454921" y="399495"/>
                </a:cubicBezTo>
                <a:cubicBezTo>
                  <a:pt x="459564" y="406459"/>
                  <a:pt x="467229" y="410896"/>
                  <a:pt x="472676" y="417251"/>
                </a:cubicBezTo>
                <a:cubicBezTo>
                  <a:pt x="485007" y="431638"/>
                  <a:pt x="495383" y="447671"/>
                  <a:pt x="508187" y="461639"/>
                </a:cubicBezTo>
                <a:cubicBezTo>
                  <a:pt x="527982" y="483234"/>
                  <a:pt x="545616" y="508055"/>
                  <a:pt x="570331" y="523783"/>
                </a:cubicBezTo>
                <a:cubicBezTo>
                  <a:pt x="602882" y="544498"/>
                  <a:pt x="633475" y="568672"/>
                  <a:pt x="667985" y="585927"/>
                </a:cubicBezTo>
                <a:cubicBezTo>
                  <a:pt x="679822" y="591845"/>
                  <a:pt x="692006" y="597116"/>
                  <a:pt x="703496" y="603682"/>
                </a:cubicBezTo>
                <a:cubicBezTo>
                  <a:pt x="712760" y="608975"/>
                  <a:pt x="739007" y="627355"/>
                  <a:pt x="730129" y="621437"/>
                </a:cubicBezTo>
                <a:cubicBezTo>
                  <a:pt x="712374" y="609600"/>
                  <a:pt x="691952" y="601016"/>
                  <a:pt x="676863" y="585927"/>
                </a:cubicBezTo>
                <a:cubicBezTo>
                  <a:pt x="670945" y="580008"/>
                  <a:pt x="666594" y="571914"/>
                  <a:pt x="659108" y="568171"/>
                </a:cubicBezTo>
                <a:cubicBezTo>
                  <a:pt x="642368" y="559801"/>
                  <a:pt x="623597" y="556334"/>
                  <a:pt x="605842" y="550416"/>
                </a:cubicBezTo>
                <a:cubicBezTo>
                  <a:pt x="596964" y="547457"/>
                  <a:pt x="587578" y="545723"/>
                  <a:pt x="579208" y="541538"/>
                </a:cubicBezTo>
                <a:cubicBezTo>
                  <a:pt x="535328" y="519598"/>
                  <a:pt x="556253" y="527968"/>
                  <a:pt x="517065" y="514905"/>
                </a:cubicBezTo>
                <a:cubicBezTo>
                  <a:pt x="511146" y="508987"/>
                  <a:pt x="506795" y="500893"/>
                  <a:pt x="499309" y="497150"/>
                </a:cubicBezTo>
                <a:cubicBezTo>
                  <a:pt x="482569" y="488780"/>
                  <a:pt x="463798" y="485312"/>
                  <a:pt x="446043" y="479394"/>
                </a:cubicBezTo>
                <a:cubicBezTo>
                  <a:pt x="407847" y="466662"/>
                  <a:pt x="428473" y="472783"/>
                  <a:pt x="383900" y="461639"/>
                </a:cubicBezTo>
                <a:cubicBezTo>
                  <a:pt x="363185" y="464598"/>
                  <a:pt x="342275" y="466413"/>
                  <a:pt x="321756" y="470517"/>
                </a:cubicBezTo>
                <a:cubicBezTo>
                  <a:pt x="312580" y="472352"/>
                  <a:pt x="304121" y="476823"/>
                  <a:pt x="295123" y="479394"/>
                </a:cubicBezTo>
                <a:cubicBezTo>
                  <a:pt x="283391" y="482746"/>
                  <a:pt x="271449" y="485313"/>
                  <a:pt x="259612" y="488272"/>
                </a:cubicBezTo>
                <a:cubicBezTo>
                  <a:pt x="250734" y="494191"/>
                  <a:pt x="242522" y="501256"/>
                  <a:pt x="232979" y="506028"/>
                </a:cubicBezTo>
                <a:cubicBezTo>
                  <a:pt x="224609" y="510213"/>
                  <a:pt x="214370" y="510090"/>
                  <a:pt x="206346" y="514905"/>
                </a:cubicBezTo>
                <a:cubicBezTo>
                  <a:pt x="199169" y="519211"/>
                  <a:pt x="195689" y="528225"/>
                  <a:pt x="188591" y="532661"/>
                </a:cubicBezTo>
                <a:cubicBezTo>
                  <a:pt x="171757" y="543182"/>
                  <a:pt x="152678" y="549654"/>
                  <a:pt x="135325" y="559294"/>
                </a:cubicBezTo>
                <a:cubicBezTo>
                  <a:pt x="104165" y="576605"/>
                  <a:pt x="70320" y="609939"/>
                  <a:pt x="46548" y="630315"/>
                </a:cubicBezTo>
                <a:cubicBezTo>
                  <a:pt x="40630" y="642152"/>
                  <a:pt x="33708" y="653538"/>
                  <a:pt x="28793" y="665826"/>
                </a:cubicBezTo>
                <a:cubicBezTo>
                  <a:pt x="21842" y="683203"/>
                  <a:pt x="11038" y="719092"/>
                  <a:pt x="11038" y="719092"/>
                </a:cubicBezTo>
                <a:cubicBezTo>
                  <a:pt x="8079" y="745725"/>
                  <a:pt x="2160" y="772194"/>
                  <a:pt x="2160" y="798991"/>
                </a:cubicBezTo>
                <a:cubicBezTo>
                  <a:pt x="2160" y="893085"/>
                  <a:pt x="0" y="922313"/>
                  <a:pt x="28793" y="994299"/>
                </a:cubicBezTo>
                <a:cubicBezTo>
                  <a:pt x="34711" y="1009095"/>
                  <a:pt x="38641" y="1024852"/>
                  <a:pt x="46548" y="1038688"/>
                </a:cubicBezTo>
                <a:cubicBezTo>
                  <a:pt x="50701" y="1045955"/>
                  <a:pt x="59075" y="1049907"/>
                  <a:pt x="64304" y="1056443"/>
                </a:cubicBezTo>
                <a:cubicBezTo>
                  <a:pt x="70969" y="1064774"/>
                  <a:pt x="74971" y="1075101"/>
                  <a:pt x="82059" y="1083076"/>
                </a:cubicBezTo>
                <a:cubicBezTo>
                  <a:pt x="95181" y="1097838"/>
                  <a:pt x="134696" y="1141980"/>
                  <a:pt x="161958" y="1154097"/>
                </a:cubicBezTo>
                <a:cubicBezTo>
                  <a:pt x="179061" y="1161698"/>
                  <a:pt x="197847" y="1164902"/>
                  <a:pt x="215224" y="1171853"/>
                </a:cubicBezTo>
                <a:cubicBezTo>
                  <a:pt x="230020" y="1177771"/>
                  <a:pt x="244152" y="1185743"/>
                  <a:pt x="259612" y="1189608"/>
                </a:cubicBezTo>
                <a:cubicBezTo>
                  <a:pt x="279912" y="1194683"/>
                  <a:pt x="301041" y="1195527"/>
                  <a:pt x="321756" y="1198486"/>
                </a:cubicBezTo>
                <a:cubicBezTo>
                  <a:pt x="425329" y="1195527"/>
                  <a:pt x="529003" y="1195054"/>
                  <a:pt x="632475" y="1189608"/>
                </a:cubicBezTo>
                <a:cubicBezTo>
                  <a:pt x="641820" y="1189116"/>
                  <a:pt x="650080" y="1183192"/>
                  <a:pt x="659108" y="1180730"/>
                </a:cubicBezTo>
                <a:cubicBezTo>
                  <a:pt x="769245" y="1150693"/>
                  <a:pt x="695460" y="1174532"/>
                  <a:pt x="756762" y="1154097"/>
                </a:cubicBezTo>
                <a:lnTo>
                  <a:pt x="676863" y="1127464"/>
                </a:lnTo>
                <a:lnTo>
                  <a:pt x="650230" y="1118587"/>
                </a:lnTo>
                <a:lnTo>
                  <a:pt x="596964" y="1127464"/>
                </a:lnTo>
                <a:cubicBezTo>
                  <a:pt x="581044" y="1130358"/>
                  <a:pt x="543544" y="1136419"/>
                  <a:pt x="525942" y="1145220"/>
                </a:cubicBezTo>
                <a:cubicBezTo>
                  <a:pt x="516399" y="1149992"/>
                  <a:pt x="509059" y="1158642"/>
                  <a:pt x="499309" y="1162975"/>
                </a:cubicBezTo>
                <a:cubicBezTo>
                  <a:pt x="482206" y="1170576"/>
                  <a:pt x="446043" y="1180730"/>
                  <a:pt x="446043" y="1180730"/>
                </a:cubicBezTo>
                <a:cubicBezTo>
                  <a:pt x="440125" y="1186649"/>
                  <a:pt x="435252" y="1193843"/>
                  <a:pt x="428288" y="1198486"/>
                </a:cubicBezTo>
                <a:cubicBezTo>
                  <a:pt x="406351" y="1213111"/>
                  <a:pt x="389815" y="1217228"/>
                  <a:pt x="366144" y="1225119"/>
                </a:cubicBezTo>
                <a:cubicBezTo>
                  <a:pt x="354307" y="1233997"/>
                  <a:pt x="343181" y="1243910"/>
                  <a:pt x="330634" y="1251752"/>
                </a:cubicBezTo>
                <a:cubicBezTo>
                  <a:pt x="295900" y="1273460"/>
                  <a:pt x="297814" y="1262826"/>
                  <a:pt x="268490" y="1287262"/>
                </a:cubicBezTo>
                <a:cubicBezTo>
                  <a:pt x="258845" y="1295299"/>
                  <a:pt x="251389" y="1305724"/>
                  <a:pt x="241857" y="1313895"/>
                </a:cubicBezTo>
                <a:cubicBezTo>
                  <a:pt x="230623" y="1323524"/>
                  <a:pt x="218183" y="1331650"/>
                  <a:pt x="206346" y="1340528"/>
                </a:cubicBezTo>
                <a:lnTo>
                  <a:pt x="179713" y="1420428"/>
                </a:lnTo>
                <a:lnTo>
                  <a:pt x="170836" y="1447061"/>
                </a:lnTo>
                <a:lnTo>
                  <a:pt x="161958" y="1473694"/>
                </a:lnTo>
                <a:cubicBezTo>
                  <a:pt x="164917" y="1515123"/>
                  <a:pt x="165983" y="1556731"/>
                  <a:pt x="170836" y="1597981"/>
                </a:cubicBezTo>
                <a:cubicBezTo>
                  <a:pt x="171929" y="1607275"/>
                  <a:pt x="174274" y="1616999"/>
                  <a:pt x="179713" y="1624614"/>
                </a:cubicBezTo>
                <a:cubicBezTo>
                  <a:pt x="189443" y="1638236"/>
                  <a:pt x="199343" y="1654832"/>
                  <a:pt x="215224" y="1660125"/>
                </a:cubicBezTo>
                <a:lnTo>
                  <a:pt x="241857" y="1669002"/>
                </a:lnTo>
                <a:cubicBezTo>
                  <a:pt x="272846" y="1699993"/>
                  <a:pt x="251671" y="1684111"/>
                  <a:pt x="312878" y="1704513"/>
                </a:cubicBezTo>
                <a:cubicBezTo>
                  <a:pt x="321756" y="1707472"/>
                  <a:pt x="330822" y="1709916"/>
                  <a:pt x="339511" y="1713391"/>
                </a:cubicBezTo>
                <a:cubicBezTo>
                  <a:pt x="358721" y="1721075"/>
                  <a:pt x="388669" y="1734061"/>
                  <a:pt x="410533" y="1740024"/>
                </a:cubicBezTo>
                <a:cubicBezTo>
                  <a:pt x="434075" y="1746445"/>
                  <a:pt x="457880" y="1751861"/>
                  <a:pt x="481554" y="1757779"/>
                </a:cubicBezTo>
                <a:cubicBezTo>
                  <a:pt x="546657" y="1754820"/>
                  <a:pt x="611858" y="1753544"/>
                  <a:pt x="676863" y="1748901"/>
                </a:cubicBezTo>
                <a:cubicBezTo>
                  <a:pt x="694817" y="1747619"/>
                  <a:pt x="712557" y="1743929"/>
                  <a:pt x="730129" y="1740024"/>
                </a:cubicBezTo>
                <a:cubicBezTo>
                  <a:pt x="751737" y="1735222"/>
                  <a:pt x="811753" y="1707851"/>
                  <a:pt x="818906" y="1704513"/>
                </a:cubicBezTo>
                <a:cubicBezTo>
                  <a:pt x="842891" y="1693320"/>
                  <a:pt x="866946" y="1682134"/>
                  <a:pt x="889927" y="1669002"/>
                </a:cubicBezTo>
                <a:cubicBezTo>
                  <a:pt x="921306" y="1651071"/>
                  <a:pt x="971335" y="1614227"/>
                  <a:pt x="996459" y="1589103"/>
                </a:cubicBezTo>
                <a:cubicBezTo>
                  <a:pt x="1062578" y="1522984"/>
                  <a:pt x="1055921" y="1532068"/>
                  <a:pt x="1005337" y="1544715"/>
                </a:cubicBezTo>
                <a:cubicBezTo>
                  <a:pt x="990541" y="1559511"/>
                  <a:pt x="972555" y="1571692"/>
                  <a:pt x="960948" y="1589103"/>
                </a:cubicBezTo>
                <a:cubicBezTo>
                  <a:pt x="955030" y="1597981"/>
                  <a:pt x="950137" y="1607635"/>
                  <a:pt x="943193" y="1615736"/>
                </a:cubicBezTo>
                <a:cubicBezTo>
                  <a:pt x="932299" y="1628446"/>
                  <a:pt x="916968" y="1637318"/>
                  <a:pt x="907682" y="1651247"/>
                </a:cubicBezTo>
                <a:cubicBezTo>
                  <a:pt x="881720" y="1690191"/>
                  <a:pt x="896329" y="1669344"/>
                  <a:pt x="863294" y="1713391"/>
                </a:cubicBezTo>
                <a:cubicBezTo>
                  <a:pt x="860335" y="1722269"/>
                  <a:pt x="858601" y="1731654"/>
                  <a:pt x="854416" y="1740024"/>
                </a:cubicBezTo>
                <a:cubicBezTo>
                  <a:pt x="819997" y="1808863"/>
                  <a:pt x="850098" y="1726347"/>
                  <a:pt x="827783" y="1793290"/>
                </a:cubicBezTo>
                <a:cubicBezTo>
                  <a:pt x="830742" y="1828801"/>
                  <a:pt x="831951" y="1864501"/>
                  <a:pt x="836661" y="1899822"/>
                </a:cubicBezTo>
                <a:cubicBezTo>
                  <a:pt x="837898" y="1909098"/>
                  <a:pt x="838922" y="1919838"/>
                  <a:pt x="845539" y="1926455"/>
                </a:cubicBezTo>
                <a:cubicBezTo>
                  <a:pt x="865020" y="1945936"/>
                  <a:pt x="948940" y="1990514"/>
                  <a:pt x="969826" y="1997476"/>
                </a:cubicBezTo>
                <a:cubicBezTo>
                  <a:pt x="978704" y="2000435"/>
                  <a:pt x="988089" y="2002169"/>
                  <a:pt x="996459" y="2006354"/>
                </a:cubicBezTo>
                <a:cubicBezTo>
                  <a:pt x="1031371" y="2023810"/>
                  <a:pt x="1012538" y="2025550"/>
                  <a:pt x="1049725" y="2032987"/>
                </a:cubicBezTo>
                <a:cubicBezTo>
                  <a:pt x="1070244" y="2037091"/>
                  <a:pt x="1091282" y="2038121"/>
                  <a:pt x="1111869" y="2041864"/>
                </a:cubicBezTo>
                <a:cubicBezTo>
                  <a:pt x="1136390" y="2046322"/>
                  <a:pt x="1151196" y="2052014"/>
                  <a:pt x="1174012" y="2059620"/>
                </a:cubicBezTo>
                <a:cubicBezTo>
                  <a:pt x="1236156" y="2056661"/>
                  <a:pt x="1298639" y="2057873"/>
                  <a:pt x="1360443" y="2050742"/>
                </a:cubicBezTo>
                <a:cubicBezTo>
                  <a:pt x="1376274" y="2048915"/>
                  <a:pt x="1389911" y="2038582"/>
                  <a:pt x="1404832" y="2032987"/>
                </a:cubicBezTo>
                <a:cubicBezTo>
                  <a:pt x="1413594" y="2029701"/>
                  <a:pt x="1423095" y="2028294"/>
                  <a:pt x="1431465" y="2024109"/>
                </a:cubicBezTo>
                <a:cubicBezTo>
                  <a:pt x="1464394" y="2007644"/>
                  <a:pt x="1451078" y="2009244"/>
                  <a:pt x="1475853" y="1988598"/>
                </a:cubicBezTo>
                <a:cubicBezTo>
                  <a:pt x="1487220" y="1979126"/>
                  <a:pt x="1500229" y="1971708"/>
                  <a:pt x="1511364" y="1961965"/>
                </a:cubicBezTo>
                <a:cubicBezTo>
                  <a:pt x="1539819" y="1937067"/>
                  <a:pt x="1552316" y="1921219"/>
                  <a:pt x="1573508" y="1890944"/>
                </a:cubicBezTo>
                <a:cubicBezTo>
                  <a:pt x="1585745" y="1873462"/>
                  <a:pt x="1597181" y="1855433"/>
                  <a:pt x="1609018" y="1837678"/>
                </a:cubicBezTo>
                <a:lnTo>
                  <a:pt x="1626774" y="1811045"/>
                </a:lnTo>
                <a:cubicBezTo>
                  <a:pt x="1641200" y="1724481"/>
                  <a:pt x="1639883" y="1758033"/>
                  <a:pt x="1626774" y="1633492"/>
                </a:cubicBezTo>
                <a:cubicBezTo>
                  <a:pt x="1625423" y="1620659"/>
                  <a:pt x="1616862" y="1578157"/>
                  <a:pt x="1609018" y="1562470"/>
                </a:cubicBezTo>
                <a:cubicBezTo>
                  <a:pt x="1592486" y="1529406"/>
                  <a:pt x="1589174" y="1538657"/>
                  <a:pt x="1564630" y="1509204"/>
                </a:cubicBezTo>
                <a:cubicBezTo>
                  <a:pt x="1557800" y="1501007"/>
                  <a:pt x="1552793" y="1491449"/>
                  <a:pt x="1546875" y="1482571"/>
                </a:cubicBezTo>
                <a:cubicBezTo>
                  <a:pt x="1569971" y="1551866"/>
                  <a:pt x="1532134" y="1451581"/>
                  <a:pt x="1600141" y="1553593"/>
                </a:cubicBezTo>
                <a:cubicBezTo>
                  <a:pt x="1650453" y="1629062"/>
                  <a:pt x="1567578" y="1512146"/>
                  <a:pt x="1671162" y="1615736"/>
                </a:cubicBezTo>
                <a:cubicBezTo>
                  <a:pt x="1704007" y="1648582"/>
                  <a:pt x="1681950" y="1628847"/>
                  <a:pt x="1742183" y="1669002"/>
                </a:cubicBezTo>
                <a:cubicBezTo>
                  <a:pt x="1776605" y="1691950"/>
                  <a:pt x="1758691" y="1683383"/>
                  <a:pt x="1795449" y="1695635"/>
                </a:cubicBezTo>
                <a:cubicBezTo>
                  <a:pt x="1813204" y="1707472"/>
                  <a:pt x="1828471" y="1724398"/>
                  <a:pt x="1848715" y="1731146"/>
                </a:cubicBezTo>
                <a:lnTo>
                  <a:pt x="1928614" y="1757779"/>
                </a:lnTo>
                <a:cubicBezTo>
                  <a:pt x="1937492" y="1760738"/>
                  <a:pt x="1946168" y="1764388"/>
                  <a:pt x="1955247" y="1766657"/>
                </a:cubicBezTo>
                <a:lnTo>
                  <a:pt x="1990758" y="1775534"/>
                </a:lnTo>
                <a:cubicBezTo>
                  <a:pt x="2035146" y="1772575"/>
                  <a:pt x="2079681" y="1771314"/>
                  <a:pt x="2123923" y="1766657"/>
                </a:cubicBezTo>
                <a:cubicBezTo>
                  <a:pt x="2136057" y="1765380"/>
                  <a:pt x="2147663" y="1760989"/>
                  <a:pt x="2159434" y="1757779"/>
                </a:cubicBezTo>
                <a:cubicBezTo>
                  <a:pt x="2275524" y="1726118"/>
                  <a:pt x="2176768" y="1751227"/>
                  <a:pt x="2257088" y="1731146"/>
                </a:cubicBezTo>
                <a:cubicBezTo>
                  <a:pt x="2306615" y="1698128"/>
                  <a:pt x="2261529" y="1730700"/>
                  <a:pt x="2310354" y="1686758"/>
                </a:cubicBezTo>
                <a:cubicBezTo>
                  <a:pt x="2330633" y="1668507"/>
                  <a:pt x="2352107" y="1651618"/>
                  <a:pt x="2372498" y="1633492"/>
                </a:cubicBezTo>
                <a:cubicBezTo>
                  <a:pt x="2378754" y="1627931"/>
                  <a:pt x="2384895" y="1622166"/>
                  <a:pt x="2390253" y="1615736"/>
                </a:cubicBezTo>
                <a:cubicBezTo>
                  <a:pt x="2399725" y="1604369"/>
                  <a:pt x="2408008" y="1592063"/>
                  <a:pt x="2416886" y="1580226"/>
                </a:cubicBezTo>
                <a:cubicBezTo>
                  <a:pt x="2419845" y="1568389"/>
                  <a:pt x="2423909" y="1556774"/>
                  <a:pt x="2425764" y="1544715"/>
                </a:cubicBezTo>
                <a:cubicBezTo>
                  <a:pt x="2443326" y="1430566"/>
                  <a:pt x="2435152" y="1370121"/>
                  <a:pt x="2425764" y="1233996"/>
                </a:cubicBezTo>
                <a:cubicBezTo>
                  <a:pt x="2425120" y="1224660"/>
                  <a:pt x="2423503" y="1213980"/>
                  <a:pt x="2416886" y="1207363"/>
                </a:cubicBezTo>
                <a:cubicBezTo>
                  <a:pt x="2401797" y="1192274"/>
                  <a:pt x="2378709" y="1186942"/>
                  <a:pt x="2363620" y="1171853"/>
                </a:cubicBezTo>
                <a:cubicBezTo>
                  <a:pt x="2357702" y="1165934"/>
                  <a:pt x="2353351" y="1157840"/>
                  <a:pt x="2345865" y="1154097"/>
                </a:cubicBezTo>
                <a:cubicBezTo>
                  <a:pt x="2329125" y="1145727"/>
                  <a:pt x="2309339" y="1144712"/>
                  <a:pt x="2292599" y="1136342"/>
                </a:cubicBezTo>
                <a:cubicBezTo>
                  <a:pt x="2280762" y="1130424"/>
                  <a:pt x="2269252" y="1123800"/>
                  <a:pt x="2257088" y="1118587"/>
                </a:cubicBezTo>
                <a:cubicBezTo>
                  <a:pt x="2248487" y="1114901"/>
                  <a:pt x="2238825" y="1113894"/>
                  <a:pt x="2230455" y="1109709"/>
                </a:cubicBezTo>
                <a:cubicBezTo>
                  <a:pt x="2220912" y="1104937"/>
                  <a:pt x="2213572" y="1096287"/>
                  <a:pt x="2203822" y="1091954"/>
                </a:cubicBezTo>
                <a:cubicBezTo>
                  <a:pt x="2186719" y="1084353"/>
                  <a:pt x="2167933" y="1081149"/>
                  <a:pt x="2150556" y="1074198"/>
                </a:cubicBezTo>
                <a:cubicBezTo>
                  <a:pt x="2135760" y="1068280"/>
                  <a:pt x="2121175" y="1061803"/>
                  <a:pt x="2106168" y="1056443"/>
                </a:cubicBezTo>
                <a:cubicBezTo>
                  <a:pt x="2079730" y="1047001"/>
                  <a:pt x="2052902" y="1038688"/>
                  <a:pt x="2026269" y="1029810"/>
                </a:cubicBezTo>
                <a:lnTo>
                  <a:pt x="1999636" y="1020932"/>
                </a:lnTo>
                <a:lnTo>
                  <a:pt x="1973003" y="1012055"/>
                </a:lnTo>
                <a:cubicBezTo>
                  <a:pt x="2002595" y="1009096"/>
                  <a:pt x="2032549" y="1008658"/>
                  <a:pt x="2061779" y="1003177"/>
                </a:cubicBezTo>
                <a:cubicBezTo>
                  <a:pt x="2080174" y="999728"/>
                  <a:pt x="2115045" y="985422"/>
                  <a:pt x="2115045" y="985422"/>
                </a:cubicBezTo>
                <a:cubicBezTo>
                  <a:pt x="2120964" y="979503"/>
                  <a:pt x="2126105" y="972688"/>
                  <a:pt x="2132801" y="967666"/>
                </a:cubicBezTo>
                <a:cubicBezTo>
                  <a:pt x="2149872" y="954863"/>
                  <a:pt x="2170978" y="947245"/>
                  <a:pt x="2186067" y="932156"/>
                </a:cubicBezTo>
                <a:cubicBezTo>
                  <a:pt x="2218618" y="899604"/>
                  <a:pt x="2256100" y="871329"/>
                  <a:pt x="2283721" y="834501"/>
                </a:cubicBezTo>
                <a:cubicBezTo>
                  <a:pt x="2315376" y="792295"/>
                  <a:pt x="2299892" y="809454"/>
                  <a:pt x="2328109" y="781235"/>
                </a:cubicBezTo>
                <a:cubicBezTo>
                  <a:pt x="2334028" y="763480"/>
                  <a:pt x="2343218" y="746497"/>
                  <a:pt x="2345865" y="727969"/>
                </a:cubicBezTo>
                <a:cubicBezTo>
                  <a:pt x="2356876" y="650888"/>
                  <a:pt x="2350638" y="686344"/>
                  <a:pt x="2363620" y="621437"/>
                </a:cubicBezTo>
                <a:cubicBezTo>
                  <a:pt x="2360661" y="571130"/>
                  <a:pt x="2359756" y="520661"/>
                  <a:pt x="2354742" y="470517"/>
                </a:cubicBezTo>
                <a:cubicBezTo>
                  <a:pt x="2353811" y="461206"/>
                  <a:pt x="2348436" y="452882"/>
                  <a:pt x="2345865" y="443884"/>
                </a:cubicBezTo>
                <a:cubicBezTo>
                  <a:pt x="2342513" y="432152"/>
                  <a:pt x="2341793" y="419588"/>
                  <a:pt x="2336987" y="408373"/>
                </a:cubicBezTo>
                <a:cubicBezTo>
                  <a:pt x="2332784" y="398566"/>
                  <a:pt x="2324004" y="391283"/>
                  <a:pt x="2319232" y="381740"/>
                </a:cubicBezTo>
                <a:cubicBezTo>
                  <a:pt x="2315047" y="373370"/>
                  <a:pt x="2316200" y="362414"/>
                  <a:pt x="2310354" y="355107"/>
                </a:cubicBezTo>
                <a:cubicBezTo>
                  <a:pt x="2303689" y="346776"/>
                  <a:pt x="2291822" y="344296"/>
                  <a:pt x="2283721" y="337352"/>
                </a:cubicBezTo>
                <a:cubicBezTo>
                  <a:pt x="2271011" y="326458"/>
                  <a:pt x="2261424" y="312118"/>
                  <a:pt x="2248210" y="301841"/>
                </a:cubicBezTo>
                <a:cubicBezTo>
                  <a:pt x="2221577" y="281126"/>
                  <a:pt x="2201044" y="247880"/>
                  <a:pt x="2168311" y="239697"/>
                </a:cubicBezTo>
                <a:cubicBezTo>
                  <a:pt x="2123722" y="228550"/>
                  <a:pt x="2144376" y="234678"/>
                  <a:pt x="2106168" y="221942"/>
                </a:cubicBezTo>
                <a:lnTo>
                  <a:pt x="1848715" y="230820"/>
                </a:lnTo>
                <a:cubicBezTo>
                  <a:pt x="1821955" y="232228"/>
                  <a:pt x="1793791" y="229985"/>
                  <a:pt x="1768816" y="239697"/>
                </a:cubicBezTo>
                <a:cubicBezTo>
                  <a:pt x="1738984" y="251298"/>
                  <a:pt x="1711551" y="270329"/>
                  <a:pt x="1688917" y="292963"/>
                </a:cubicBezTo>
                <a:lnTo>
                  <a:pt x="1626774" y="355107"/>
                </a:lnTo>
                <a:cubicBezTo>
                  <a:pt x="1623815" y="363985"/>
                  <a:pt x="1622611" y="373657"/>
                  <a:pt x="1617896" y="381740"/>
                </a:cubicBezTo>
                <a:cubicBezTo>
                  <a:pt x="1601768" y="409389"/>
                  <a:pt x="1574752" y="431273"/>
                  <a:pt x="1564630" y="461639"/>
                </a:cubicBezTo>
                <a:cubicBezTo>
                  <a:pt x="1561671" y="470517"/>
                  <a:pt x="1559937" y="479902"/>
                  <a:pt x="1555752" y="488272"/>
                </a:cubicBezTo>
                <a:cubicBezTo>
                  <a:pt x="1550980" y="497815"/>
                  <a:pt x="1544662" y="506573"/>
                  <a:pt x="1537997" y="514905"/>
                </a:cubicBezTo>
                <a:cubicBezTo>
                  <a:pt x="1532768" y="521441"/>
                  <a:pt x="1514323" y="526742"/>
                  <a:pt x="1520242" y="532661"/>
                </a:cubicBezTo>
                <a:cubicBezTo>
                  <a:pt x="1526859" y="539278"/>
                  <a:pt x="1537997" y="526742"/>
                  <a:pt x="1546875" y="523783"/>
                </a:cubicBezTo>
                <a:cubicBezTo>
                  <a:pt x="1566510" y="504148"/>
                  <a:pt x="1578903" y="495238"/>
                  <a:pt x="1591263" y="470517"/>
                </a:cubicBezTo>
                <a:cubicBezTo>
                  <a:pt x="1614312" y="424419"/>
                  <a:pt x="1583216" y="460809"/>
                  <a:pt x="1617896" y="426128"/>
                </a:cubicBezTo>
                <a:cubicBezTo>
                  <a:pt x="1620855" y="414291"/>
                  <a:pt x="1623422" y="402350"/>
                  <a:pt x="1626774" y="390618"/>
                </a:cubicBezTo>
                <a:cubicBezTo>
                  <a:pt x="1629345" y="381620"/>
                  <a:pt x="1636143" y="373330"/>
                  <a:pt x="1635651" y="363985"/>
                </a:cubicBezTo>
                <a:cubicBezTo>
                  <a:pt x="1633143" y="316335"/>
                  <a:pt x="1625338" y="269074"/>
                  <a:pt x="1617896" y="221942"/>
                </a:cubicBezTo>
                <a:cubicBezTo>
                  <a:pt x="1615272" y="205325"/>
                  <a:pt x="1598439" y="171759"/>
                  <a:pt x="1591263" y="159798"/>
                </a:cubicBezTo>
                <a:cubicBezTo>
                  <a:pt x="1580284" y="141500"/>
                  <a:pt x="1573507" y="118369"/>
                  <a:pt x="1555752" y="106532"/>
                </a:cubicBezTo>
                <a:lnTo>
                  <a:pt x="1502486" y="71022"/>
                </a:lnTo>
                <a:cubicBezTo>
                  <a:pt x="1493608" y="65103"/>
                  <a:pt x="1485975" y="56640"/>
                  <a:pt x="1475853" y="53266"/>
                </a:cubicBezTo>
                <a:cubicBezTo>
                  <a:pt x="1411012" y="31653"/>
                  <a:pt x="1440744" y="40050"/>
                  <a:pt x="1387076" y="26633"/>
                </a:cubicBezTo>
                <a:cubicBezTo>
                  <a:pt x="1351565" y="32552"/>
                  <a:pt x="1315897" y="37590"/>
                  <a:pt x="1280544" y="44389"/>
                </a:cubicBezTo>
                <a:cubicBezTo>
                  <a:pt x="1238937" y="52390"/>
                  <a:pt x="1156257" y="71022"/>
                  <a:pt x="1156257" y="71022"/>
                </a:cubicBezTo>
                <a:cubicBezTo>
                  <a:pt x="1100260" y="127019"/>
                  <a:pt x="1155131" y="68666"/>
                  <a:pt x="1111869" y="124288"/>
                </a:cubicBezTo>
                <a:cubicBezTo>
                  <a:pt x="1107608" y="129766"/>
                  <a:pt x="1058622" y="184168"/>
                  <a:pt x="1049725" y="204187"/>
                </a:cubicBezTo>
                <a:cubicBezTo>
                  <a:pt x="1042124" y="221290"/>
                  <a:pt x="1037888" y="239698"/>
                  <a:pt x="1031970" y="257453"/>
                </a:cubicBezTo>
                <a:cubicBezTo>
                  <a:pt x="1029011" y="266331"/>
                  <a:pt x="1028283" y="276300"/>
                  <a:pt x="1023092" y="284086"/>
                </a:cubicBezTo>
                <a:lnTo>
                  <a:pt x="1005337" y="310719"/>
                </a:lnTo>
                <a:cubicBezTo>
                  <a:pt x="1008296" y="337352"/>
                  <a:pt x="1007715" y="364621"/>
                  <a:pt x="1014214" y="390618"/>
                </a:cubicBezTo>
                <a:cubicBezTo>
                  <a:pt x="1016802" y="400969"/>
                  <a:pt x="1025026" y="409150"/>
                  <a:pt x="1031970" y="417251"/>
                </a:cubicBezTo>
                <a:cubicBezTo>
                  <a:pt x="1042864" y="429961"/>
                  <a:pt x="1054770" y="441867"/>
                  <a:pt x="1067480" y="452761"/>
                </a:cubicBezTo>
                <a:cubicBezTo>
                  <a:pt x="1082483" y="465621"/>
                  <a:pt x="1125185" y="500108"/>
                  <a:pt x="1129624" y="479394"/>
                </a:cubicBezTo>
                <a:close/>
              </a:path>
            </a:pathLst>
          </a:custGeom>
          <a:solidFill>
            <a:srgbClr val="FB11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5940152" y="1484784"/>
            <a:ext cx="648072" cy="648072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2195736" y="1196752"/>
            <a:ext cx="792088" cy="720080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4572000" y="2636912"/>
            <a:ext cx="792088" cy="720080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10-конечная звезда 17"/>
          <p:cNvSpPr/>
          <p:nvPr/>
        </p:nvSpPr>
        <p:spPr>
          <a:xfrm>
            <a:off x="3707904" y="2204864"/>
            <a:ext cx="792088" cy="720080"/>
          </a:xfrm>
          <a:prstGeom prst="star10">
            <a:avLst>
              <a:gd name="adj" fmla="val 23597"/>
              <a:gd name="hf" fmla="val 105146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10-конечная звезда 18"/>
          <p:cNvSpPr/>
          <p:nvPr/>
        </p:nvSpPr>
        <p:spPr>
          <a:xfrm>
            <a:off x="4067944" y="1340768"/>
            <a:ext cx="792088" cy="720080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FF33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0-конечная звезда 19"/>
          <p:cNvSpPr/>
          <p:nvPr/>
        </p:nvSpPr>
        <p:spPr>
          <a:xfrm>
            <a:off x="5004048" y="620688"/>
            <a:ext cx="792088" cy="720080"/>
          </a:xfrm>
          <a:prstGeom prst="star10">
            <a:avLst>
              <a:gd name="adj" fmla="val 23597"/>
              <a:gd name="hf" fmla="val 10514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elena</cp:lastModifiedBy>
  <cp:revision>6</cp:revision>
  <dcterms:created xsi:type="dcterms:W3CDTF">2014-03-05T12:05:48Z</dcterms:created>
  <dcterms:modified xsi:type="dcterms:W3CDTF">2014-06-13T15:00:58Z</dcterms:modified>
</cp:coreProperties>
</file>