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C58604-48D8-42D5-B2AC-B69EE801080A}" type="datetimeFigureOut">
              <a:rPr lang="ru-RU" smtClean="0"/>
              <a:t>16.02.2010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1A5468-0C18-4B03-BC45-149F7FEA63A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58604-48D8-42D5-B2AC-B69EE801080A}" type="datetimeFigureOut">
              <a:rPr lang="ru-RU" smtClean="0"/>
              <a:t>16.02.2010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A5468-0C18-4B03-BC45-149F7FEA63A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58604-48D8-42D5-B2AC-B69EE801080A}" type="datetimeFigureOut">
              <a:rPr lang="ru-RU" smtClean="0"/>
              <a:t>16.02.2010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A5468-0C18-4B03-BC45-149F7FEA63A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58604-48D8-42D5-B2AC-B69EE801080A}" type="datetimeFigureOut">
              <a:rPr lang="ru-RU" smtClean="0"/>
              <a:t>16.02.2010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A5468-0C18-4B03-BC45-149F7FEA63A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58604-48D8-42D5-B2AC-B69EE801080A}" type="datetimeFigureOut">
              <a:rPr lang="ru-RU" smtClean="0"/>
              <a:t>16.02.2010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A5468-0C18-4B03-BC45-149F7FEA63A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58604-48D8-42D5-B2AC-B69EE801080A}" type="datetimeFigureOut">
              <a:rPr lang="ru-RU" smtClean="0"/>
              <a:t>16.02.2010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A5468-0C18-4B03-BC45-149F7FEA63A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58604-48D8-42D5-B2AC-B69EE801080A}" type="datetimeFigureOut">
              <a:rPr lang="ru-RU" smtClean="0"/>
              <a:t>16.02.2010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A5468-0C18-4B03-BC45-149F7FEA63A8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58604-48D8-42D5-B2AC-B69EE801080A}" type="datetimeFigureOut">
              <a:rPr lang="ru-RU" smtClean="0"/>
              <a:t>16.02.2010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A5468-0C18-4B03-BC45-149F7FEA63A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58604-48D8-42D5-B2AC-B69EE801080A}" type="datetimeFigureOut">
              <a:rPr lang="ru-RU" smtClean="0"/>
              <a:t>16.02.2010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A5468-0C18-4B03-BC45-149F7FEA63A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C58604-48D8-42D5-B2AC-B69EE801080A}" type="datetimeFigureOut">
              <a:rPr lang="ru-RU" smtClean="0"/>
              <a:t>16.02.2010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A5468-0C18-4B03-BC45-149F7FEA63A8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C58604-48D8-42D5-B2AC-B69EE801080A}" type="datetimeFigureOut">
              <a:rPr lang="ru-RU" smtClean="0"/>
              <a:t>16.02.2010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1A5468-0C18-4B03-BC45-149F7FEA63A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C58604-48D8-42D5-B2AC-B69EE801080A}" type="datetimeFigureOut">
              <a:rPr lang="ru-RU" smtClean="0"/>
              <a:t>16.02.2010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1A5468-0C18-4B03-BC45-149F7FEA63A8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Неполные квадратные уравнения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-16*3                          4.4-5.6 </a:t>
            </a:r>
          </a:p>
          <a:p>
            <a:r>
              <a:rPr lang="ru-RU" dirty="0" smtClean="0"/>
              <a:t>-10*(-3/8)                   4*(-3)-6</a:t>
            </a:r>
          </a:p>
          <a:p>
            <a:r>
              <a:rPr lang="ru-RU" dirty="0" smtClean="0"/>
              <a:t>-0.7*0.2                       26-4*(-3)</a:t>
            </a:r>
          </a:p>
          <a:p>
            <a:r>
              <a:rPr lang="ru-RU" dirty="0" smtClean="0"/>
              <a:t>-10*0                           65-2*4*(-5)</a:t>
            </a:r>
          </a:p>
          <a:p>
            <a:r>
              <a:rPr lang="ru-RU" dirty="0" smtClean="0"/>
              <a:t>-0.1*(-1.41)</a:t>
            </a:r>
          </a:p>
          <a:p>
            <a:r>
              <a:rPr lang="ru-RU" dirty="0" smtClean="0"/>
              <a:t>-8*12</a:t>
            </a:r>
          </a:p>
          <a:p>
            <a:r>
              <a:rPr lang="ru-RU" dirty="0" smtClean="0"/>
              <a:t>-96</a:t>
            </a:r>
            <a:r>
              <a:rPr lang="ru-RU" dirty="0" smtClean="0">
                <a:sym typeface="Wingdings" pitchFamily="2" charset="2"/>
              </a:rPr>
              <a:t>:(-6)</a:t>
            </a:r>
          </a:p>
          <a:p>
            <a:r>
              <a:rPr lang="ru-RU" dirty="0" smtClean="0">
                <a:sym typeface="Wingdings" pitchFamily="2" charset="2"/>
              </a:rPr>
              <a:t>17-40</a:t>
            </a:r>
          </a:p>
          <a:p>
            <a:r>
              <a:rPr lang="ru-RU" dirty="0" smtClean="0">
                <a:sym typeface="Wingdings" pitchFamily="2" charset="2"/>
              </a:rPr>
              <a:t>-54-(-26)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25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-x+34=0</a:t>
            </a:r>
            <a:endParaRPr lang="ru-RU" dirty="0"/>
          </a:p>
          <a:p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-56x+7=0</a:t>
            </a:r>
            <a:endParaRPr lang="ru-RU" dirty="0"/>
          </a:p>
          <a:p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-5x+6=0</a:t>
            </a:r>
            <a:endParaRPr lang="ru-RU" dirty="0"/>
          </a:p>
          <a:p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-6x+5=0</a:t>
            </a:r>
            <a:endParaRPr lang="ru-RU" dirty="0"/>
          </a:p>
          <a:p>
            <a:r>
              <a:rPr lang="ru-RU" dirty="0" smtClean="0"/>
              <a:t>Назовите коэффициенты уравнений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Квадратное уравнение называется неполным, если хотя бы один из коэффициентов  </a:t>
            </a:r>
            <a:r>
              <a:rPr lang="en-US" dirty="0" smtClean="0"/>
              <a:t>b </a:t>
            </a:r>
            <a:r>
              <a:rPr lang="ru-RU" dirty="0" smtClean="0"/>
              <a:t>и </a:t>
            </a:r>
            <a:r>
              <a:rPr lang="en-US" dirty="0" smtClean="0"/>
              <a:t>c</a:t>
            </a:r>
            <a:r>
              <a:rPr lang="en-US" dirty="0"/>
              <a:t> </a:t>
            </a:r>
            <a:r>
              <a:rPr lang="ru-RU" dirty="0" smtClean="0"/>
              <a:t>равен 0.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10x</a:t>
            </a:r>
            <a:r>
              <a:rPr lang="en-US" baseline="30000" dirty="0"/>
              <a:t>2</a:t>
            </a:r>
            <a:r>
              <a:rPr lang="en-US" dirty="0"/>
              <a:t>+9x=0</a:t>
            </a:r>
            <a:endParaRPr lang="ru-RU" dirty="0"/>
          </a:p>
          <a:p>
            <a:r>
              <a:rPr lang="en-US" dirty="0"/>
              <a:t>x(10x+9)=0</a:t>
            </a:r>
            <a:endParaRPr lang="ru-RU" dirty="0"/>
          </a:p>
          <a:p>
            <a:r>
              <a:rPr lang="en-US" dirty="0"/>
              <a:t>x=0 </a:t>
            </a:r>
            <a:r>
              <a:rPr lang="ru-RU" dirty="0"/>
              <a:t>или </a:t>
            </a:r>
            <a:r>
              <a:rPr lang="en-US" dirty="0"/>
              <a:t>10x+9=0</a:t>
            </a:r>
            <a:endParaRPr lang="ru-RU" dirty="0"/>
          </a:p>
          <a:p>
            <a:pPr>
              <a:buNone/>
            </a:pPr>
            <a:r>
              <a:rPr lang="en-US" dirty="0"/>
              <a:t>              </a:t>
            </a:r>
            <a:r>
              <a:rPr lang="ru-RU" dirty="0" smtClean="0"/>
              <a:t>     </a:t>
            </a:r>
            <a:r>
              <a:rPr lang="en-US" dirty="0" smtClean="0"/>
              <a:t> </a:t>
            </a:r>
            <a:r>
              <a:rPr lang="en-US" dirty="0"/>
              <a:t>10x=-9</a:t>
            </a:r>
            <a:endParaRPr lang="ru-RU" dirty="0"/>
          </a:p>
          <a:p>
            <a:pPr>
              <a:buNone/>
            </a:pPr>
            <a:r>
              <a:rPr lang="en-US" dirty="0"/>
              <a:t>             </a:t>
            </a:r>
            <a:r>
              <a:rPr lang="ru-RU" dirty="0" smtClean="0"/>
              <a:t>      </a:t>
            </a:r>
            <a:r>
              <a:rPr lang="en-US" dirty="0" smtClean="0"/>
              <a:t>  </a:t>
            </a:r>
            <a:r>
              <a:rPr lang="en-US" dirty="0"/>
              <a:t>x=-0.9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Ответ: 0; -0.9</a:t>
            </a:r>
            <a:r>
              <a:rPr lang="en-US" dirty="0" smtClean="0"/>
              <a:t>   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неполных уравнений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4x</a:t>
            </a:r>
            <a:r>
              <a:rPr lang="en-US" baseline="30000" dirty="0"/>
              <a:t>2</a:t>
            </a:r>
            <a:r>
              <a:rPr lang="en-US" dirty="0"/>
              <a:t>-16=0</a:t>
            </a:r>
            <a:endParaRPr lang="ru-RU" dirty="0"/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4x</a:t>
            </a:r>
            <a:r>
              <a:rPr lang="en-US" baseline="30000" dirty="0" smtClean="0"/>
              <a:t>2</a:t>
            </a:r>
            <a:r>
              <a:rPr lang="en-US" dirty="0" smtClean="0"/>
              <a:t>=16</a:t>
            </a:r>
            <a:endParaRPr lang="ru-RU" dirty="0"/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=16</a:t>
            </a:r>
            <a:r>
              <a:rPr lang="ru-RU" dirty="0"/>
              <a:t>:</a:t>
            </a:r>
            <a:r>
              <a:rPr lang="en-US" dirty="0"/>
              <a:t>4</a:t>
            </a:r>
            <a:endParaRPr lang="ru-RU" dirty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=4</a:t>
            </a:r>
            <a:endParaRPr lang="ru-RU" dirty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/>
              <a:t>=√4     x</a:t>
            </a:r>
            <a:r>
              <a:rPr lang="en-US" baseline="-25000" dirty="0"/>
              <a:t>2</a:t>
            </a:r>
            <a:r>
              <a:rPr lang="en-US" dirty="0"/>
              <a:t>=-√ </a:t>
            </a:r>
            <a:r>
              <a:rPr lang="en-US" dirty="0" smtClean="0"/>
              <a:t>4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=2       x</a:t>
            </a:r>
            <a:r>
              <a:rPr lang="en-US" baseline="-25000" dirty="0" smtClean="0"/>
              <a:t>2</a:t>
            </a:r>
            <a:r>
              <a:rPr lang="en-US" dirty="0" smtClean="0"/>
              <a:t>=-2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Ответ</a:t>
            </a:r>
            <a:r>
              <a:rPr lang="ru-RU" dirty="0"/>
              <a:t>:</a:t>
            </a:r>
            <a:r>
              <a:rPr lang="en-US" dirty="0"/>
              <a:t> x</a:t>
            </a:r>
            <a:r>
              <a:rPr lang="en-US" baseline="-25000" dirty="0"/>
              <a:t>1</a:t>
            </a:r>
            <a:r>
              <a:rPr lang="en-US" dirty="0"/>
              <a:t>=2,  x</a:t>
            </a:r>
            <a:r>
              <a:rPr lang="en-US" baseline="-25000" dirty="0"/>
              <a:t>2</a:t>
            </a:r>
            <a:r>
              <a:rPr lang="en-US" dirty="0"/>
              <a:t>=-2 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130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Неполные квадратные уравнения</vt:lpstr>
      <vt:lpstr>Устный счет</vt:lpstr>
      <vt:lpstr>Примеры </vt:lpstr>
      <vt:lpstr>Определение </vt:lpstr>
      <vt:lpstr>Решение неполных уравнений</vt:lpstr>
      <vt:lpstr>Слайд 6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SamLab.ws</cp:lastModifiedBy>
  <cp:revision>7</cp:revision>
  <dcterms:created xsi:type="dcterms:W3CDTF">2010-02-16T18:10:08Z</dcterms:created>
  <dcterms:modified xsi:type="dcterms:W3CDTF">2010-02-16T19:18:25Z</dcterms:modified>
</cp:coreProperties>
</file>