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5" r:id="rId20"/>
    <p:sldId id="274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1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43E-772F-4DB7-BACA-255BE96B3F0E}" type="datetimeFigureOut">
              <a:rPr lang="ru-RU" smtClean="0"/>
              <a:pPr/>
              <a:t>31.05.2013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7796-53C9-4F20-A0CB-4BC1D68CB9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43E-772F-4DB7-BACA-255BE96B3F0E}" type="datetimeFigureOut">
              <a:rPr lang="ru-RU" smtClean="0"/>
              <a:pPr/>
              <a:t>31.05.2013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7796-53C9-4F20-A0CB-4BC1D68CB9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43E-772F-4DB7-BACA-255BE96B3F0E}" type="datetimeFigureOut">
              <a:rPr lang="ru-RU" smtClean="0"/>
              <a:pPr/>
              <a:t>31.05.2013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7796-53C9-4F20-A0CB-4BC1D68CB9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43E-772F-4DB7-BACA-255BE96B3F0E}" type="datetimeFigureOut">
              <a:rPr lang="ru-RU" smtClean="0"/>
              <a:pPr/>
              <a:t>31.05.2013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7796-53C9-4F20-A0CB-4BC1D68CB9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43E-772F-4DB7-BACA-255BE96B3F0E}" type="datetimeFigureOut">
              <a:rPr lang="ru-RU" smtClean="0"/>
              <a:pPr/>
              <a:t>31.05.2013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7796-53C9-4F20-A0CB-4BC1D68CB9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43E-772F-4DB7-BACA-255BE96B3F0E}" type="datetimeFigureOut">
              <a:rPr lang="ru-RU" smtClean="0"/>
              <a:pPr/>
              <a:t>31.05.2013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7796-53C9-4F20-A0CB-4BC1D68CB9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43E-772F-4DB7-BACA-255BE96B3F0E}" type="datetimeFigureOut">
              <a:rPr lang="ru-RU" smtClean="0"/>
              <a:pPr/>
              <a:t>31.05.2013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7796-53C9-4F20-A0CB-4BC1D68CB9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43E-772F-4DB7-BACA-255BE96B3F0E}" type="datetimeFigureOut">
              <a:rPr lang="ru-RU" smtClean="0"/>
              <a:pPr/>
              <a:t>31.05.2013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7796-53C9-4F20-A0CB-4BC1D68CB9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43E-772F-4DB7-BACA-255BE96B3F0E}" type="datetimeFigureOut">
              <a:rPr lang="ru-RU" smtClean="0"/>
              <a:pPr/>
              <a:t>31.05.2013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7796-53C9-4F20-A0CB-4BC1D68CB9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43E-772F-4DB7-BACA-255BE96B3F0E}" type="datetimeFigureOut">
              <a:rPr lang="ru-RU" smtClean="0"/>
              <a:pPr/>
              <a:t>31.05.2013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7796-53C9-4F20-A0CB-4BC1D68CB9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43E-772F-4DB7-BACA-255BE96B3F0E}" type="datetimeFigureOut">
              <a:rPr lang="ru-RU" smtClean="0"/>
              <a:pPr/>
              <a:t>31.05.2013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57796-53C9-4F20-A0CB-4BC1D68CB9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043E-772F-4DB7-BACA-255BE96B3F0E}" type="datetimeFigureOut">
              <a:rPr lang="ru-RU" smtClean="0"/>
              <a:pPr/>
              <a:t>31.05.2013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57796-53C9-4F20-A0CB-4BC1D68CB9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Скачет зверушка, </a:t>
            </a:r>
            <a:br>
              <a:rPr lang="ru-RU" sz="7200" dirty="0" smtClean="0"/>
            </a:br>
            <a:r>
              <a:rPr lang="ru-RU" sz="7200" dirty="0" smtClean="0"/>
              <a:t>Не рот, а ловушка.</a:t>
            </a:r>
            <a:br>
              <a:rPr lang="ru-RU" sz="7200" dirty="0" smtClean="0"/>
            </a:br>
            <a:r>
              <a:rPr lang="ru-RU" sz="7200" dirty="0" smtClean="0"/>
              <a:t>Попадет в ловушку </a:t>
            </a:r>
            <a:br>
              <a:rPr lang="ru-RU" sz="7200" dirty="0" smtClean="0"/>
            </a:br>
            <a:r>
              <a:rPr lang="ru-RU" sz="7200" dirty="0" smtClean="0"/>
              <a:t>И комар и мушка.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4288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Пятнистая лягушка-поросенок (лат.</a:t>
            </a:r>
            <a:r>
              <a:rPr lang="ru-RU" i="1" dirty="0" smtClean="0">
                <a:solidFill>
                  <a:schemeClr val="tx2"/>
                </a:solidFill>
              </a:rPr>
              <a:t>Hemisus guttatus</a:t>
            </a:r>
            <a:r>
              <a:rPr lang="ru-RU" dirty="0" smtClean="0">
                <a:solidFill>
                  <a:schemeClr val="tx2"/>
                </a:solidFill>
              </a:rPr>
              <a:t>) – бесхвостая амфибия, живущая в тропических и субтропических районах Африки, недалеко от пустыни Сахара. Почти всю свою жизнь лягушки-поросята проводят под землей, выкапывая норы своими плоскими и заостренными, похожими на лопату, носами.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28"/>
            <a:ext cx="47625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3997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                    </a:t>
            </a:r>
            <a:r>
              <a:rPr lang="ru-RU" dirty="0" smtClean="0">
                <a:solidFill>
                  <a:schemeClr val="tx2"/>
                </a:solidFill>
              </a:rPr>
              <a:t>Радужная жаба.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Почти девяносто лет этой загадочной амфибии удавалось скрываться от глаз исследователей – последний раз ее видели в 1924 году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66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292895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Красноглазые квакши (лат. </a:t>
            </a:r>
            <a:r>
              <a:rPr lang="ru-RU" i="1" dirty="0" smtClean="0">
                <a:solidFill>
                  <a:schemeClr val="tx2"/>
                </a:solidFill>
              </a:rPr>
              <a:t>Agalychnis callidryas</a:t>
            </a:r>
            <a:r>
              <a:rPr lang="ru-RU" dirty="0" smtClean="0">
                <a:solidFill>
                  <a:schemeClr val="tx2"/>
                </a:solidFill>
              </a:rPr>
              <a:t>) – обладательницы множества достоинств. Во-первых, они красивы. Во-вторых, неприхотливы. Все, что им нужно для счастливой жизни – влажные заросли по берегам рек и ручьев в тропических лесах Центральной Америки и наличие их любимых сверчков, стоящих первыми в списке пищевых предпочтений красноглазых квакш.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5929354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2000264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2"/>
                </a:solidFill>
              </a:rPr>
              <a:t>К</a:t>
            </a:r>
            <a:r>
              <a:rPr lang="ru-RU" dirty="0" smtClean="0">
                <a:solidFill>
                  <a:schemeClr val="tx2"/>
                </a:solidFill>
              </a:rPr>
              <a:t>оралловопалая литория(лат. </a:t>
            </a:r>
            <a:r>
              <a:rPr lang="ru-RU" i="1" dirty="0" smtClean="0">
                <a:solidFill>
                  <a:schemeClr val="tx2"/>
                </a:solidFill>
              </a:rPr>
              <a:t>Litoria Caerulea</a:t>
            </a:r>
            <a:r>
              <a:rPr lang="ru-RU" dirty="0" smtClean="0">
                <a:solidFill>
                  <a:schemeClr val="tx2"/>
                </a:solidFill>
              </a:rPr>
              <a:t>) – представительницы одного из видов древесных лягушек, живущих в Австралии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664373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857628"/>
            <a:ext cx="8286808" cy="268607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 горных джунглях Вьетнама ученые обнаружили новый вид летающей древесной лягушки, которую назвали лягушка-вампир. Такое необычное имя эти земноводные получили благодаря черным ядовитым зубам, найденным в нижней части ротовой полости головастиков. Это единственный случай, когда природа наделила головастиков клыками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43512"/>
            <a:ext cx="6400800" cy="13573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Огненная саламандра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6200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643446"/>
            <a:ext cx="7858180" cy="192882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Эти лягушки уж точно не пропадут даже в самые голодные времена. В крайнем случае – съедят кого-нибудь из ближайших родственников… Речь идёт о лягушках-быках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7620000" cy="435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6"/>
            <a:ext cx="8229600" cy="2197097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Стеклянная лягушка.Кожа на животе у такой лягушки напоминает стекло, потому что сквозь неё можно отлично рассмотреть внутренние органы лягушки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29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1982783"/>
          </a:xfrm>
        </p:spPr>
        <p:txBody>
          <a:bodyPr/>
          <a:lstStyle/>
          <a:p>
            <a:r>
              <a:rPr lang="ru-RU" dirty="0" smtClean="0"/>
              <a:t>Биологам удалось поймать лягушку неизвестного ранее вида, которую они прозвали Пиноккио за удлиненный нос.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715172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273050"/>
            <a:ext cx="3543296" cy="585311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Японская исполинская саламандра.На сегодняшний день – это самое крупное земноводное, которое может достигать 160 см в длину, веса до 180 кг. Официально зарегистрированный максимальный возраст гигантской саламандры составляет 55 лет.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47625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Земноводные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2138362"/>
          </a:xfrm>
        </p:spPr>
        <p:txBody>
          <a:bodyPr>
            <a:normAutofit fontScale="55000" lnSpcReduction="20000"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5100" dirty="0" smtClean="0"/>
              <a:t>Выполнила: Милюхина О.В</a:t>
            </a:r>
          </a:p>
          <a:p>
            <a:endParaRPr lang="ru-RU" sz="5100" dirty="0" smtClean="0"/>
          </a:p>
          <a:p>
            <a:r>
              <a:rPr lang="ru-RU" sz="5100" dirty="0" smtClean="0"/>
              <a:t>  Учитель биологии и химии МБОУ «</a:t>
            </a:r>
            <a:r>
              <a:rPr lang="ru-RU" sz="5100" dirty="0" err="1" smtClean="0"/>
              <a:t>Княжегорская</a:t>
            </a:r>
            <a:r>
              <a:rPr lang="ru-RU" sz="5100" dirty="0" smtClean="0"/>
              <a:t> СОШ»</a:t>
            </a:r>
            <a:endParaRPr lang="ru-RU" sz="5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2286016"/>
          </a:xfrm>
        </p:spPr>
        <p:txBody>
          <a:bodyPr>
            <a:normAutofit/>
          </a:bodyPr>
          <a:lstStyle/>
          <a:p>
            <a:r>
              <a:rPr lang="ru-RU" dirty="0" smtClean="0"/>
              <a:t>Вот и коренной житель Индии  пурпурная лягушка которая как вид была открыта совсем недавно – в 2003 году.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650085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Эти </a:t>
            </a:r>
            <a:r>
              <a:rPr lang="ru-RU" sz="8900" dirty="0" smtClean="0"/>
              <a:t>животные</a:t>
            </a:r>
            <a:r>
              <a:rPr lang="ru-RU" dirty="0" smtClean="0"/>
              <a:t> имеют другое название – </a:t>
            </a:r>
            <a:r>
              <a:rPr lang="ru-RU" sz="7300" dirty="0" smtClean="0"/>
              <a:t>Амфибии.</a:t>
            </a:r>
            <a:endParaRPr lang="ru-RU" sz="7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У них есть приспособления для жизни в воде  и на суше. Какие?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6400800" cy="221455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Кроме формы тела и светло-коричневой окраски, лягушек-черепах объединяет с одноименными пресмыкающимися и манера копать песчаную почву. В отличие от других жаб, лягушки-черепахи Myobatrachus  gouldii зарываются в песок не задними лапками, а передними, в первую очередь закапывая голову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700092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643446"/>
            <a:ext cx="7715304" cy="192882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Когда незваный гость оказывается в поле зрения страшного широког олова, он использует все известные ему способы устрашения (как говорится, название обязывает). Сначала он делает несколько глубоких вдохов, раздувая себя до неестественных размеров и стараясь выглядеть больше, чем он есть на самом деле. Этого ему кажется недостаточно, и он как можно шире раскрывает рот, показывая обидчику свой ярко-синий язык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571658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400800" cy="200026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Желтополосые рыбозмеи очень любят влагу, но в строго определенных количествах, поэтому оказавшись в воде, быстро погибают.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571658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86388"/>
            <a:ext cx="6400800" cy="12144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Угрюмая лягушка или африканский узкорот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57150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400800" cy="214314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Эти существа, внешне похожие на змей или червяков, ведут скрытный образ жизни</a:t>
            </a:r>
            <a:r>
              <a:rPr lang="ru-RU" dirty="0" smtClean="0"/>
              <a:t>,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671517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6400800" cy="1285884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Самая маленькая лягушка. Её размеры 7 мм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5715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509</Words>
  <Application>Microsoft Office PowerPoint</Application>
  <PresentationFormat>Экран (4:3)</PresentationFormat>
  <Paragraphs>28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Земноводные</vt:lpstr>
      <vt:lpstr>Эти животные имеют другое название – Амфибии.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Земноводные</dc:title>
  <dc:creator>user</dc:creator>
  <cp:lastModifiedBy>user</cp:lastModifiedBy>
  <cp:revision>12</cp:revision>
  <dcterms:created xsi:type="dcterms:W3CDTF">2013-02-12T06:05:26Z</dcterms:created>
  <dcterms:modified xsi:type="dcterms:W3CDTF">2013-05-31T05:33:20Z</dcterms:modified>
</cp:coreProperties>
</file>