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FCD8-4BC1-4D49-9A86-05FAABB34B11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8074-60EA-4699-8F57-5E5430131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3&amp;text=%D1%81%D0%BD%D0%B5%D0%B3%D0%BE%D0%B2%D0%B8%D0%BA%20%D0%BA%D0%B0%D1%80%D1%82%D0%B8%D0%BD%D0%BA%D0%B8%20%D0%B4%D0%BB%D1%8F%20%D0%B4%D0%B5%D1%82%D0%B5%D0%B9&amp;img_url=cs11468.vkontakte.ru/u72926101/149797970/x_e903f104.jpg&amp;pos=114&amp;rpt=sima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hyperlink" Target="http://img-fotki.yandex.ru/get/5306/120499467.0/0_634b2_ddb8110b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iev.prostogorod.ua/images/repo/jos_repo_news/132446/sm_hO9OA0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megaobzor.com/load/miatozoff/3dsmile/16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artprofy.ru/newartprofy/newshop/data/big/1_2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kakprosto.ru/articles/201106/article_1066_ddce064c53cdf6c65fa89bc6456a4db01307721406.jpe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instructables.com/image/FH6OEZXGF06ZU95/Cut-out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1%D0%BD%D0%B5%D0%B3%D0%BE%D0%B2%D0%B8%D0%BA%20%D0%BA%D0%B0%D1%80%D1%82%D0%B8%D0%BD%D0%BA%D0%B8%20%D0%B4%D0%BB%D1%8F%20%D0%B4%D0%B5%D1%82%D0%B5%D0%B9&amp;img_url=s18.rimg.info/9a55ab6439131b9664ba9b02caca30bc.gif&amp;pos=125&amp;rpt=simag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65618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Размечаем детали по шаблону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120680" cy="23762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Аппликация «Снеговик»</a:t>
            </a:r>
            <a:endParaRPr lang="ru-RU" sz="6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7-tub-ru.yandex.net/i?id=392737228-44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80020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Выполните разметку деталей снеговика по шаблонам.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При вырезании деталей из  большого листа  помните правило: сначала деталь обрезается «грубо», а потом точно.</a:t>
            </a:r>
            <a:endParaRPr lang="ru-RU" dirty="0"/>
          </a:p>
        </p:txBody>
      </p:sp>
      <p:pic>
        <p:nvPicPr>
          <p:cNvPr id="8195" name="Picture 3" descr="C:\Users\user\Desktop\труд\обрезка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248472" cy="2160240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08518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Повторите правила работы с ножницами.</a:t>
            </a:r>
            <a:endParaRPr lang="ru-RU" dirty="0"/>
          </a:p>
        </p:txBody>
      </p:sp>
      <p:pic>
        <p:nvPicPr>
          <p:cNvPr id="9218" name="Picture 2" descr="C:\Users\user\Desktop\труд\линии и  ножницы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552" y="1600200"/>
            <a:ext cx="3514656" cy="4709120"/>
          </a:xfrm>
          <a:prstGeom prst="rect">
            <a:avLst/>
          </a:prstGeom>
          <a:noFill/>
        </p:spPr>
      </p:pic>
      <p:pic>
        <p:nvPicPr>
          <p:cNvPr id="5" name="Рисунок 4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Реши  задачу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Догадайся, по какому правилу изменяется картина со снеговиком, и скажи, как должна выглядеть следующая картина.</a:t>
            </a:r>
            <a:endParaRPr lang="ru-RU" sz="3200" dirty="0"/>
          </a:p>
        </p:txBody>
      </p:sp>
      <p:pic>
        <p:nvPicPr>
          <p:cNvPr id="10242" name="Picture 2" descr="C:\Users\user\Desktop\раб. задание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403" y="1600200"/>
            <a:ext cx="3776194" cy="4525963"/>
          </a:xfrm>
          <a:prstGeom prst="rect">
            <a:avLst/>
          </a:prstGeom>
          <a:noFill/>
        </p:spPr>
      </p:pic>
      <p:pic>
        <p:nvPicPr>
          <p:cNvPr id="8" name="Рисунок 7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663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Выбери правильный ответ из рисунков.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Из вырезанных деталей составь свою картину и наклей её на цветной картон.</a:t>
            </a:r>
            <a:endParaRPr lang="ru-RU" sz="4000" dirty="0"/>
          </a:p>
        </p:txBody>
      </p:sp>
      <p:pic>
        <p:nvPicPr>
          <p:cNvPr id="11266" name="Picture 2" descr="C:\Users\user\Desktop\раб. ответ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648200" y="1700808"/>
            <a:ext cx="410026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Приведи в порядок рабочее место и оцени свою работу на уроке.</a:t>
            </a:r>
            <a:endParaRPr lang="ru-RU" dirty="0"/>
          </a:p>
        </p:txBody>
      </p:sp>
      <p:pic>
        <p:nvPicPr>
          <p:cNvPr id="3" name="i-main-pic" descr="Картинка 18 из 1881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2770755" cy="207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12 из 1488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4912" y="2601912"/>
            <a:ext cx="16541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267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77072"/>
            <a:ext cx="1900555" cy="19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Готовим все необходимое</a:t>
            </a:r>
            <a:endParaRPr lang="ru-RU" dirty="0"/>
          </a:p>
        </p:txBody>
      </p:sp>
      <p:pic>
        <p:nvPicPr>
          <p:cNvPr id="3" name="i-main-pic" descr="Картинка 23 из 166676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8803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 из 156057">
            <a:hlinkClick r:id="rId4" tgtFrame="_blank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00808"/>
            <a:ext cx="2540000" cy="209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5339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7707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user\Desktop\труд\рабочая тетрадь 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772816"/>
            <a:ext cx="2568606" cy="333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труд\порядок на парт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120680" cy="6192688"/>
          </a:xfrm>
          <a:prstGeom prst="rect">
            <a:avLst/>
          </a:prstGeom>
          <a:noFill/>
        </p:spPr>
      </p:pic>
      <p:pic>
        <p:nvPicPr>
          <p:cNvPr id="5" name="Рисунок 4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Главная фигура в этой картине – снеговик. Остальные детали являются дополнительными. </a:t>
            </a:r>
            <a:endParaRPr lang="ru-RU" sz="3200" dirty="0"/>
          </a:p>
        </p:txBody>
      </p:sp>
      <p:pic>
        <p:nvPicPr>
          <p:cNvPr id="1026" name="Picture 2" descr="C:\Users\user\Desktop\учебник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481" y="1700808"/>
            <a:ext cx="475503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Разметку деталей снеговика удобно выполнять по шаблонам.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/>
              <a:t>Шаблон - </a:t>
            </a:r>
            <a:r>
              <a:rPr lang="ru-RU" sz="3600" dirty="0" smtClean="0"/>
              <a:t> это  специальное приспособление, которое можно обвести, чтобы получить детали нужной формы.</a:t>
            </a:r>
            <a:endParaRPr lang="ru-RU" sz="36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скольких деталей составлен снеговик?</a:t>
            </a:r>
            <a:endParaRPr lang="ru-RU" dirty="0"/>
          </a:p>
        </p:txBody>
      </p:sp>
      <p:pic>
        <p:nvPicPr>
          <p:cNvPr id="1026" name="Picture 2" descr="C:\Users\user\Desktop\учебник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5025" y="2226988"/>
            <a:ext cx="4041775" cy="384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Детали снеговика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Какую  форму  они имеют?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Что можно сказать о размерах кругов?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Сколько </a:t>
            </a:r>
            <a:r>
              <a:rPr lang="ru-RU" b="1" u="sng" dirty="0" smtClean="0"/>
              <a:t>всего </a:t>
            </a:r>
            <a:r>
              <a:rPr lang="ru-RU" dirty="0" smtClean="0"/>
              <a:t> шаблонов нам понадобится для выполнения работы?</a:t>
            </a:r>
            <a:endParaRPr lang="ru-RU" dirty="0"/>
          </a:p>
        </p:txBody>
      </p:sp>
      <p:pic>
        <p:nvPicPr>
          <p:cNvPr id="2050" name="Picture 2" descr="C:\Users\user\Desktop\учебник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Вырежем шаблоны из тетради</a:t>
            </a:r>
            <a:endParaRPr lang="ru-RU" dirty="0"/>
          </a:p>
        </p:txBody>
      </p:sp>
      <p:pic>
        <p:nvPicPr>
          <p:cNvPr id="3074" name="Picture 2" descr="C:\Users\user\Desktop\раб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3368055" cy="4525963"/>
          </a:xfrm>
          <a:prstGeom prst="rect">
            <a:avLst/>
          </a:prstGeom>
          <a:noFill/>
        </p:spPr>
      </p:pic>
      <p:pic>
        <p:nvPicPr>
          <p:cNvPr id="3075" name="Picture 3" descr="C:\Users\user\Desktop\труд\рабочая тетрадь 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095" y="1600200"/>
            <a:ext cx="349081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Разметка по шаблону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Выполняйте разметку точно и аккуратно. Плотно прижимайте шаблон одной рукой, а другой обводите его контур как можно точнее.</a:t>
            </a:r>
          </a:p>
          <a:p>
            <a:r>
              <a:rPr lang="ru-RU" dirty="0" smtClean="0"/>
              <a:t>Не  сдвигайте шаблон во время работы.               Не нажимайте сильно на карандаш, чтобы линия получилась аккуратной.</a:t>
            </a:r>
            <a:endParaRPr lang="ru-RU" dirty="0"/>
          </a:p>
        </p:txBody>
      </p:sp>
      <p:pic>
        <p:nvPicPr>
          <p:cNvPr id="4098" name="Picture 2" descr="C:\Users\user\Desktop\шаблон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038600" cy="2444892"/>
          </a:xfrm>
          <a:prstGeom prst="rect">
            <a:avLst/>
          </a:prstGeom>
          <a:noFill/>
        </p:spPr>
      </p:pic>
      <p:pic>
        <p:nvPicPr>
          <p:cNvPr id="6" name="Рисунок 5" descr="http://im3-tub-ru.yandex.net/i?id=146407955-59-72&amp;n=21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/>
              <a:t>Размечайте детали на изнаночной стороне и близко к краю.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Почему именно так следует размечать детали?</a:t>
            </a:r>
          </a:p>
          <a:p>
            <a:r>
              <a:rPr lang="ru-RU" dirty="0" smtClean="0"/>
              <a:t>Где разметка кругов выполнена правильно?</a:t>
            </a:r>
          </a:p>
          <a:p>
            <a:r>
              <a:rPr lang="ru-RU" dirty="0" smtClean="0"/>
              <a:t>Какие ошибки допущены в остальных случаях?</a:t>
            </a:r>
            <a:endParaRPr lang="ru-RU" dirty="0"/>
          </a:p>
        </p:txBody>
      </p:sp>
      <p:pic>
        <p:nvPicPr>
          <p:cNvPr id="5122" name="Picture 2" descr="C:\Users\user\Desktop\разметка 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1772816"/>
            <a:ext cx="4118353" cy="1728192"/>
          </a:xfrm>
          <a:prstGeom prst="rect">
            <a:avLst/>
          </a:prstGeom>
          <a:noFill/>
        </p:spPr>
      </p:pic>
      <p:pic>
        <p:nvPicPr>
          <p:cNvPr id="5123" name="Picture 3" descr="C:\Users\user\Desktop\разметка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276" y="3861048"/>
            <a:ext cx="434181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Размечаем детали по шаблону</vt:lpstr>
      <vt:lpstr>Готовим все необходимое</vt:lpstr>
      <vt:lpstr>Презентация PowerPoint</vt:lpstr>
      <vt:lpstr>Главная фигура в этой картине – снеговик. Остальные детали являются дополнительными. </vt:lpstr>
      <vt:lpstr>Разметку деталей снеговика удобно выполнять по шаблонам.</vt:lpstr>
      <vt:lpstr>Детали снеговика</vt:lpstr>
      <vt:lpstr>Вырежем шаблоны из тетради</vt:lpstr>
      <vt:lpstr>Разметка по шаблону</vt:lpstr>
      <vt:lpstr>Размечайте детали на изнаночной стороне и близко к краю.</vt:lpstr>
      <vt:lpstr>Выполните разметку деталей снеговика по шаблонам.</vt:lpstr>
      <vt:lpstr>Повторите правила работы с ножницами.</vt:lpstr>
      <vt:lpstr>Реши  задачу</vt:lpstr>
      <vt:lpstr>Выбери правильный ответ из рисунков.</vt:lpstr>
      <vt:lpstr>Приведи в порядок рабочее место и оцени свою работу на уроке.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Размечаем детали по шаблону</dc:title>
  <dc:creator>user</dc:creator>
  <cp:lastModifiedBy>Кобзев</cp:lastModifiedBy>
  <cp:revision>10</cp:revision>
  <dcterms:created xsi:type="dcterms:W3CDTF">2012-11-19T08:43:25Z</dcterms:created>
  <dcterms:modified xsi:type="dcterms:W3CDTF">2013-03-19T16:12:55Z</dcterms:modified>
</cp:coreProperties>
</file>