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7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8FE3-E23E-4667-A2C5-1FC7BC462759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369E-B186-4450-AEED-C0119F50FBF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8FE3-E23E-4667-A2C5-1FC7BC462759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369E-B186-4450-AEED-C0119F50FB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8FE3-E23E-4667-A2C5-1FC7BC462759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369E-B186-4450-AEED-C0119F50FB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8FE3-E23E-4667-A2C5-1FC7BC462759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369E-B186-4450-AEED-C0119F50FBF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8FE3-E23E-4667-A2C5-1FC7BC462759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369E-B186-4450-AEED-C0119F50FB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8FE3-E23E-4667-A2C5-1FC7BC462759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369E-B186-4450-AEED-C0119F50FBF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8FE3-E23E-4667-A2C5-1FC7BC462759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369E-B186-4450-AEED-C0119F50FBF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8FE3-E23E-4667-A2C5-1FC7BC462759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369E-B186-4450-AEED-C0119F50FB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8FE3-E23E-4667-A2C5-1FC7BC462759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369E-B186-4450-AEED-C0119F50FB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8FE3-E23E-4667-A2C5-1FC7BC462759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369E-B186-4450-AEED-C0119F50FB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8FE3-E23E-4667-A2C5-1FC7BC462759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369E-B186-4450-AEED-C0119F50FBF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0C38FE3-E23E-4667-A2C5-1FC7BC462759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98D369E-B186-4450-AEED-C0119F50FBF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620688"/>
            <a:ext cx="7200800" cy="3672408"/>
          </a:xfrm>
        </p:spPr>
        <p:txBody>
          <a:bodyPr>
            <a:normAutofit/>
          </a:bodyPr>
          <a:lstStyle/>
          <a:p>
            <a:pPr algn="ctr"/>
            <a:r>
              <a:rPr lang="ru-RU" sz="7700" dirty="0" smtClean="0"/>
              <a:t>Работа с пластилином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7100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esktop\пластилин\Lwbb14rDWL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836712"/>
            <a:ext cx="5313188" cy="5313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2112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Desktop\пластилин\jhdkU0pVIQ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48680"/>
            <a:ext cx="6351286" cy="5752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233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пластилин\_K9-IaWL0Z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764704"/>
            <a:ext cx="6125170" cy="5769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651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пластилин\f38o2_1t0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34170"/>
            <a:ext cx="6480720" cy="5734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6084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lepka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8177265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91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sokolov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8640"/>
            <a:ext cx="5688632" cy="6310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6217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пластилин\he7hf3_ZBB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92696"/>
            <a:ext cx="5976664" cy="5618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2430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пластилин\9eG6jZYm9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04664"/>
            <a:ext cx="6400800" cy="601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599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пластилин\9gU1IJXNpb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76672"/>
            <a:ext cx="5688632" cy="5903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110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пластилин\XcL60_WORR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54008"/>
            <a:ext cx="5688632" cy="5688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0191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пластилин\JwUkZDVy2e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12651"/>
            <a:ext cx="6794644" cy="5876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7943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пластилин\KthUFZQk3F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871239"/>
            <a:ext cx="5441851" cy="544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798925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</TotalTime>
  <Words>3</Words>
  <Application>Microsoft Office PowerPoint</Application>
  <PresentationFormat>Экран (4:3)</PresentationFormat>
  <Paragraphs>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2014-06-10T09:37:37Z</dcterms:created>
  <dcterms:modified xsi:type="dcterms:W3CDTF">2014-06-10T09:45:39Z</dcterms:modified>
</cp:coreProperties>
</file>