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9EFB2-0B35-4FA2-BCD2-3191A5C9E03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39B61-1310-4117-A9D6-84B20E3A9F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D14F-8B37-468F-871C-B14777A44827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9A0A-AF92-4291-979F-B13D92598CE0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CB7F-2305-4B6A-897C-D62EA4389A78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39976-B973-4525-B750-1379D729FD55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8BF7-A7EE-4282-868F-D2D0059C1387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3C18-FF04-423D-8ADB-2937C05A0759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0338E-952D-4135-8169-188F6FA39021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5789-F443-4FCF-93B0-B97510E971BE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D24DF-1877-401A-AA3A-F9861D84B2A0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2C1D6-C53D-4789-8F4A-0C4E31EF9C8D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EF19-E166-4997-A0DB-082E708E8375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CC88-5B50-4E20-940F-68D973BF480D}" type="datetime1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AB80-9D7C-4F81-9372-4E018D81BE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80;&#1086;&#1083;&#1077;&#1090;&#1090;&#1072;\Desktop\&#1052;&#1086;&#1080;%20&#1091;&#1088;&#1086;&#1082;&#1080;%20&#1087;&#1088;&#1077;&#1079;&#1077;&#1085;&#1090;&#1072;&#1094;&#1080;&#1080;\&#1052;&#1067;%20&#1048;&#1044;&#1045;&#1052;%20&#1042;%20&#1064;&#1050;&#1054;&#1051;&#1059;\&#1063;&#1077;&#1084;&#1091;%20&#1091;&#1095;&#1072;&#1090;%20&#1074;%20&#1096;&#1082;&#1086;&#1083;&#1077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websib.ru/06/img/kid_with_book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inance.img.com.ua/img/forall/a/978/7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evelina.ru/files/2010/08/a83962b34d6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azeta.aif.ru/data/mags/kids/99/pics/de06_01_0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tuvacheleesh.ru/imagery/lessons/l00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lub-drug.ru/wp-content/uploads/2011/04/School_University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uti-puti.com.ua/img/12/568791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akpro100.net.ua/images/stories/accessory/clipart/school_clipart_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eadr.ru/tmp_images/korostyilev_vadim_koroleva_zubnaya_schetka_i_00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fun.yobizo.com/wp-content/uploads/2011/05/1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shkola35.ru/wp-content/uploads/2009/07/19_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3/julia2597.0/0_20f3_d7bdacb7_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sunhome.ru/UsersGallery/Cards/155/25231408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helpster.ru/pic/misc/pic/3361/1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2130425"/>
            <a:ext cx="3314696" cy="1470025"/>
          </a:xfrm>
        </p:spPr>
        <p:txBody>
          <a:bodyPr/>
          <a:lstStyle/>
          <a:p>
            <a:r>
              <a:rPr lang="ru-RU" b="1" dirty="0" smtClean="0"/>
              <a:t>МЫ ИДЕМ В ШКОЛУ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886200"/>
            <a:ext cx="248602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поведения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pe-d.ru/wp-content/uploads/2010/08/0_188ce_6e590ef8_XL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635065" cy="6300791"/>
          </a:xfrm>
          <a:prstGeom prst="rect">
            <a:avLst/>
          </a:prstGeom>
          <a:noFill/>
        </p:spPr>
      </p:pic>
      <p:pic>
        <p:nvPicPr>
          <p:cNvPr id="8" name="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Учитель спросит, надо встать,</a:t>
            </a:r>
            <a:br>
              <a:rPr lang="ru-RU" sz="2400" dirty="0" smtClean="0"/>
            </a:br>
            <a:r>
              <a:rPr lang="ru-RU" sz="2400" dirty="0" smtClean="0"/>
              <a:t>Когда он сесть позволит, сядь.</a:t>
            </a:r>
            <a:br>
              <a:rPr lang="ru-RU" sz="2400" dirty="0" smtClean="0"/>
            </a:br>
            <a:r>
              <a:rPr lang="ru-RU" sz="2400" dirty="0" smtClean="0"/>
              <a:t>Ответить хочешь, не шуми,</a:t>
            </a:r>
            <a:br>
              <a:rPr lang="ru-RU" sz="2400" dirty="0" smtClean="0"/>
            </a:br>
            <a:r>
              <a:rPr lang="ru-RU" sz="2400" dirty="0" smtClean="0"/>
              <a:t>А только руку подними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http://www.sch504.edusite.ru/images/ucheni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3719050" cy="3868667"/>
          </a:xfrm>
          <a:prstGeom prst="rect">
            <a:avLst/>
          </a:prstGeom>
          <a:noFill/>
        </p:spPr>
      </p:pic>
      <p:pic>
        <p:nvPicPr>
          <p:cNvPr id="22530" name="Picture 2" descr="http://image.websib.ru/06/img/kid_with_book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28"/>
            <a:ext cx="437200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4000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уроке не хихикай,</a:t>
            </a:r>
            <a:br>
              <a:rPr lang="ru-RU" sz="2400" dirty="0" smtClean="0"/>
            </a:br>
            <a:r>
              <a:rPr lang="ru-RU" sz="2400" dirty="0" smtClean="0"/>
              <a:t>Стул туда — сюда не двигай,</a:t>
            </a:r>
            <a:br>
              <a:rPr lang="ru-RU" sz="2400" dirty="0" smtClean="0"/>
            </a:br>
            <a:r>
              <a:rPr lang="ru-RU" sz="2400" dirty="0" smtClean="0"/>
              <a:t>Педагога уважай</a:t>
            </a:r>
            <a:br>
              <a:rPr lang="ru-RU" sz="2400" dirty="0" smtClean="0"/>
            </a:br>
            <a:r>
              <a:rPr lang="ru-RU" sz="2400" dirty="0" smtClean="0"/>
              <a:t>И соседу не мешай!</a:t>
            </a:r>
            <a:endParaRPr lang="ru-RU" sz="2400" dirty="0"/>
          </a:p>
        </p:txBody>
      </p:sp>
      <p:pic>
        <p:nvPicPr>
          <p:cNvPr id="21508" name="Picture 4" descr="http://www.b2bis.ru/image.php?id=25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00306"/>
            <a:ext cx="551403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 дразнись, не зазнавайся,</a:t>
            </a:r>
            <a:br>
              <a:rPr lang="ru-RU" sz="2400" dirty="0" smtClean="0"/>
            </a:br>
            <a:r>
              <a:rPr lang="ru-RU" sz="2400" dirty="0" smtClean="0"/>
              <a:t>В школе всем помочь старайся,</a:t>
            </a:r>
            <a:br>
              <a:rPr lang="ru-RU" sz="2400" dirty="0" smtClean="0"/>
            </a:br>
            <a:r>
              <a:rPr lang="ru-RU" sz="2400" dirty="0" smtClean="0"/>
              <a:t>Зря не хмурься, будь смелей</a:t>
            </a:r>
            <a:br>
              <a:rPr lang="ru-RU" sz="2400" dirty="0" smtClean="0"/>
            </a:br>
            <a:r>
              <a:rPr lang="ru-RU" sz="2400" dirty="0" smtClean="0"/>
              <a:t>И найдешь себе друзей.</a:t>
            </a:r>
            <a:endParaRPr lang="ru-RU" sz="2400" dirty="0"/>
          </a:p>
        </p:txBody>
      </p:sp>
      <p:pic>
        <p:nvPicPr>
          <p:cNvPr id="3" name="Picture 2" descr="http://finance.img.com.ua/img/forall/a/978/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428868"/>
            <a:ext cx="5396757" cy="405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evelina.ru/files/2010/08/a83962b34d6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04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unoch8.ucoz.ru/_ld/0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1758"/>
            <a:ext cx="4572032" cy="62847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571612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хочешь строить мост,</a:t>
            </a:r>
            <a:br>
              <a:rPr lang="ru-RU" sz="2400" dirty="0" smtClean="0"/>
            </a:br>
            <a:r>
              <a:rPr lang="ru-RU" sz="2400" dirty="0" smtClean="0"/>
              <a:t>Наблюдать движение звезд,</a:t>
            </a:r>
            <a:br>
              <a:rPr lang="ru-RU" sz="2400" dirty="0" smtClean="0"/>
            </a:br>
            <a:r>
              <a:rPr lang="ru-RU" sz="2400" dirty="0" smtClean="0"/>
              <a:t>Управлять машиной в поле</a:t>
            </a:r>
            <a:br>
              <a:rPr lang="ru-RU" sz="2400" dirty="0" smtClean="0"/>
            </a:br>
            <a:r>
              <a:rPr lang="ru-RU" sz="2400" dirty="0" smtClean="0"/>
              <a:t>Иль вести машину в высь,</a:t>
            </a:r>
            <a:br>
              <a:rPr lang="ru-RU" sz="2400" dirty="0" smtClean="0"/>
            </a:br>
            <a:r>
              <a:rPr lang="ru-RU" sz="2400" dirty="0" smtClean="0"/>
              <a:t>Хорошо работай в школе,</a:t>
            </a:r>
            <a:br>
              <a:rPr lang="ru-RU" sz="2400" dirty="0" smtClean="0"/>
            </a:br>
            <a:r>
              <a:rPr lang="ru-RU" sz="2400" dirty="0" smtClean="0"/>
              <a:t>Добросовестно учись.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14488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Утром рано просыпайся,</a:t>
            </a:r>
            <a:br>
              <a:rPr lang="ru-RU" sz="2400" dirty="0" smtClean="0"/>
            </a:br>
            <a:r>
              <a:rPr lang="ru-RU" sz="2400" dirty="0" smtClean="0"/>
              <a:t>Хорошенько умывайся,</a:t>
            </a:r>
            <a:br>
              <a:rPr lang="ru-RU" sz="2400" dirty="0" smtClean="0"/>
            </a:br>
            <a:r>
              <a:rPr lang="ru-RU" sz="2400" dirty="0" smtClean="0"/>
              <a:t>Чтобы в школе не зевать,</a:t>
            </a:r>
            <a:br>
              <a:rPr lang="ru-RU" sz="2400" dirty="0" smtClean="0"/>
            </a:br>
            <a:r>
              <a:rPr lang="ru-RU" sz="2400" dirty="0" smtClean="0"/>
              <a:t>Носом парту не клевать</a:t>
            </a:r>
            <a:endParaRPr lang="ru-RU" sz="2400" dirty="0"/>
          </a:p>
        </p:txBody>
      </p:sp>
      <p:pic>
        <p:nvPicPr>
          <p:cNvPr id="4098" name="Picture 2" descr="http://gazeta.aif.ru/data/mags/kids/99/pics/de06_01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19233"/>
            <a:ext cx="4429156" cy="6129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3929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Приучай себя к порядку,</a:t>
            </a:r>
            <a:br>
              <a:rPr lang="ru-RU" sz="2400" dirty="0" smtClean="0"/>
            </a:br>
            <a:r>
              <a:rPr lang="ru-RU" sz="2400" dirty="0" smtClean="0"/>
              <a:t>Не играй с вещами в прятки,</a:t>
            </a:r>
            <a:br>
              <a:rPr lang="ru-RU" sz="2400" dirty="0" smtClean="0"/>
            </a:br>
            <a:r>
              <a:rPr lang="ru-RU" sz="2400" dirty="0" smtClean="0"/>
              <a:t>Каждой книжкой дорожи,</a:t>
            </a:r>
            <a:br>
              <a:rPr lang="ru-RU" sz="2400" dirty="0" smtClean="0"/>
            </a:br>
            <a:r>
              <a:rPr lang="ru-RU" sz="2400" dirty="0" smtClean="0"/>
              <a:t>В чистоте портфель держи</a:t>
            </a:r>
            <a:endParaRPr lang="ru-RU" sz="2400" dirty="0"/>
          </a:p>
        </p:txBody>
      </p:sp>
      <p:pic>
        <p:nvPicPr>
          <p:cNvPr id="3074" name="Picture 2" descr="http://tuvacheleesh.ru/imagery/lessons/l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28"/>
            <a:ext cx="1643074" cy="2184646"/>
          </a:xfrm>
          <a:prstGeom prst="rect">
            <a:avLst/>
          </a:prstGeom>
          <a:noFill/>
        </p:spPr>
      </p:pic>
      <p:pic>
        <p:nvPicPr>
          <p:cNvPr id="3076" name="Picture 4" descr="http://uti-puti.com.ua/img/12/568791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19" y="2786058"/>
            <a:ext cx="4962447" cy="3837626"/>
          </a:xfrm>
          <a:prstGeom prst="rect">
            <a:avLst/>
          </a:prstGeom>
          <a:noFill/>
        </p:spPr>
      </p:pic>
      <p:pic>
        <p:nvPicPr>
          <p:cNvPr id="3078" name="Picture 6" descr="http://klub-drug.ru/wp-content/uploads/2011/04/School_University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78605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akpro100.net.ua/images/stories/accessory/clipart/school_clipart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942142"/>
            <a:ext cx="5429288" cy="46637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85728"/>
            <a:ext cx="3786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 отправится охотник</a:t>
            </a:r>
            <a:br>
              <a:rPr lang="ru-RU" sz="2400" dirty="0" smtClean="0"/>
            </a:br>
            <a:r>
              <a:rPr lang="ru-RU" sz="2400" dirty="0" smtClean="0"/>
              <a:t>На охоту без ружья,</a:t>
            </a:r>
            <a:br>
              <a:rPr lang="ru-RU" sz="2400" dirty="0" smtClean="0"/>
            </a:br>
            <a:r>
              <a:rPr lang="ru-RU" sz="2400" dirty="0" smtClean="0"/>
              <a:t>Не оставит плотник дома</a:t>
            </a:r>
            <a:br>
              <a:rPr lang="ru-RU" sz="2400" dirty="0" smtClean="0"/>
            </a:br>
            <a:r>
              <a:rPr lang="ru-RU" sz="2400" dirty="0" smtClean="0"/>
              <a:t>Молотка или гвоздя</a:t>
            </a:r>
            <a:br>
              <a:rPr lang="ru-RU" sz="2400" dirty="0" smtClean="0"/>
            </a:br>
            <a:r>
              <a:rPr lang="ru-RU" sz="2400" dirty="0" smtClean="0"/>
              <a:t>Но и ты не должен оставлять</a:t>
            </a:r>
            <a:br>
              <a:rPr lang="ru-RU" sz="2400" dirty="0" smtClean="0"/>
            </a:br>
            <a:r>
              <a:rPr lang="ru-RU" sz="2400" dirty="0" smtClean="0"/>
              <a:t>Дома книжку и тетрадь.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нашей школе есть закон,</a:t>
            </a:r>
            <a:br>
              <a:rPr lang="ru-RU" sz="2400" dirty="0" smtClean="0"/>
            </a:br>
            <a:r>
              <a:rPr lang="ru-RU" sz="2400" dirty="0" smtClean="0"/>
              <a:t>Вход </a:t>
            </a:r>
            <a:r>
              <a:rPr lang="ru-RU" sz="2400" dirty="0" err="1" smtClean="0"/>
              <a:t>неряхам</a:t>
            </a:r>
            <a:r>
              <a:rPr lang="ru-RU" sz="2400" dirty="0" smtClean="0"/>
              <a:t> запрещен</a:t>
            </a:r>
            <a:endParaRPr lang="ru-RU" sz="2400" dirty="0"/>
          </a:p>
        </p:txBody>
      </p:sp>
      <p:pic>
        <p:nvPicPr>
          <p:cNvPr id="1026" name="Picture 2" descr="http://readr.ru/tmp_images/korostyilev_vadim_koroleva_zubnaya_schetka_i_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640506"/>
            <a:ext cx="5933294" cy="478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Зовет на палубу свисток</a:t>
            </a:r>
            <a:br>
              <a:rPr lang="ru-RU" sz="2400" dirty="0" smtClean="0"/>
            </a:br>
            <a:r>
              <a:rPr lang="ru-RU" sz="2400" dirty="0" smtClean="0"/>
              <a:t>Команду на линкольне,</a:t>
            </a:r>
            <a:br>
              <a:rPr lang="ru-RU" sz="2400" dirty="0" smtClean="0"/>
            </a:br>
            <a:r>
              <a:rPr lang="ru-RU" sz="2400" dirty="0" smtClean="0"/>
              <a:t>А вас друзья к нам на урок</a:t>
            </a:r>
            <a:br>
              <a:rPr lang="ru-RU" sz="2400" dirty="0" smtClean="0"/>
            </a:br>
            <a:r>
              <a:rPr lang="ru-RU" sz="2400" dirty="0" smtClean="0"/>
              <a:t>Зовет заливчатый звонок,</a:t>
            </a:r>
            <a:br>
              <a:rPr lang="ru-RU" sz="2400" dirty="0" smtClean="0"/>
            </a:br>
            <a:r>
              <a:rPr lang="ru-RU" sz="2400" dirty="0" smtClean="0"/>
              <a:t>Звенящий в коридоре.</a:t>
            </a:r>
            <a:endParaRPr lang="ru-RU" sz="2400" dirty="0"/>
          </a:p>
        </p:txBody>
      </p:sp>
      <p:pic>
        <p:nvPicPr>
          <p:cNvPr id="25602" name="Picture 2" descr="http://fun.yobizo.com/wp-content/uploads/2011/05/1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28"/>
            <a:ext cx="2928958" cy="2636062"/>
          </a:xfrm>
          <a:prstGeom prst="rect">
            <a:avLst/>
          </a:prstGeom>
          <a:noFill/>
        </p:spPr>
      </p:pic>
      <p:pic>
        <p:nvPicPr>
          <p:cNvPr id="25604" name="Picture 4" descr="http://shkola35.ru/wp-content/uploads/2009/07/19_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729262"/>
            <a:ext cx="7854518" cy="412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143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Парта — это не кровать</a:t>
            </a:r>
            <a:br>
              <a:rPr lang="ru-RU" sz="2400" dirty="0" smtClean="0"/>
            </a:br>
            <a:r>
              <a:rPr lang="ru-RU" sz="2400" dirty="0" smtClean="0"/>
              <a:t>И нельзя на ней лежать.</a:t>
            </a:r>
            <a:br>
              <a:rPr lang="ru-RU" sz="2400" dirty="0" smtClean="0"/>
            </a:br>
            <a:r>
              <a:rPr lang="ru-RU" sz="2400" dirty="0" smtClean="0"/>
              <a:t>Ты сиди за партой стройно</a:t>
            </a:r>
            <a:br>
              <a:rPr lang="ru-RU" sz="2400" dirty="0" smtClean="0"/>
            </a:br>
            <a:r>
              <a:rPr lang="ru-RU" sz="2400" dirty="0" smtClean="0"/>
              <a:t>И веди себя достойно.</a:t>
            </a:r>
            <a:br>
              <a:rPr lang="ru-RU" sz="2400" dirty="0" smtClean="0"/>
            </a:br>
            <a:r>
              <a:rPr lang="ru-RU" sz="2400" dirty="0" smtClean="0"/>
              <a:t>На уроках не болтай</a:t>
            </a:r>
            <a:br>
              <a:rPr lang="ru-RU" sz="2400" dirty="0" smtClean="0"/>
            </a:br>
            <a:r>
              <a:rPr lang="ru-RU" sz="2400" dirty="0" smtClean="0"/>
              <a:t>И «5» получай.</a:t>
            </a:r>
            <a:endParaRPr lang="ru-RU" sz="2400" dirty="0"/>
          </a:p>
        </p:txBody>
      </p:sp>
      <p:pic>
        <p:nvPicPr>
          <p:cNvPr id="24580" name="Picture 4" descr="http://img-fotki.yandex.ru/get/3/julia2597.0/0_20f3_d7bdacb7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5238753" cy="3929065"/>
          </a:xfrm>
          <a:prstGeom prst="rect">
            <a:avLst/>
          </a:prstGeom>
          <a:noFill/>
        </p:spPr>
      </p:pic>
      <p:pic>
        <p:nvPicPr>
          <p:cNvPr id="24582" name="Picture 6" descr="http://www.sunhome.ru/UsersGallery/Cards/155/2523140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571480"/>
            <a:ext cx="21145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Вставайте дружно каждый раз</a:t>
            </a:r>
            <a:br>
              <a:rPr lang="ru-RU" sz="2400" dirty="0" smtClean="0"/>
            </a:br>
            <a:r>
              <a:rPr lang="ru-RU" sz="2400" dirty="0" smtClean="0"/>
              <a:t>Когда учитель входит в класс.</a:t>
            </a:r>
            <a:endParaRPr lang="ru-RU" sz="2400" dirty="0"/>
          </a:p>
        </p:txBody>
      </p:sp>
      <p:pic>
        <p:nvPicPr>
          <p:cNvPr id="23554" name="Picture 2" descr="http://helpster.ru/pic/misc/pic/3361/1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928802"/>
            <a:ext cx="5000660" cy="461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59</Words>
  <Application>Microsoft Office PowerPoint</Application>
  <PresentationFormat>Экран (4:3)</PresentationFormat>
  <Paragraphs>13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МЫ ИДЕМ В ШКОЛУ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Виолетта</dc:creator>
  <cp:lastModifiedBy>Виолетта</cp:lastModifiedBy>
  <cp:revision>12</cp:revision>
  <dcterms:created xsi:type="dcterms:W3CDTF">2011-09-26T10:17:52Z</dcterms:created>
  <dcterms:modified xsi:type="dcterms:W3CDTF">2012-03-06T12:54:24Z</dcterms:modified>
</cp:coreProperties>
</file>