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5" r:id="rId3"/>
    <p:sldId id="276" r:id="rId4"/>
    <p:sldId id="257" r:id="rId5"/>
    <p:sldId id="268" r:id="rId6"/>
    <p:sldId id="269" r:id="rId7"/>
    <p:sldId id="270" r:id="rId8"/>
    <p:sldId id="271" r:id="rId9"/>
    <p:sldId id="274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3E02C6-E7BC-4E8E-9F6D-CDD52B91B3FB}" type="datetimeFigureOut">
              <a:rPr lang="ru-RU" smtClean="0"/>
              <a:pPr/>
              <a:t>02.07.2014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6F1C60-0819-4501-89A8-F7B5DF486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3717031"/>
            <a:ext cx="6400800" cy="2880321"/>
          </a:xfrm>
        </p:spPr>
        <p:txBody>
          <a:bodyPr>
            <a:normAutofit/>
          </a:bodyPr>
          <a:lstStyle/>
          <a:p>
            <a:pPr algn="ctr"/>
            <a:r>
              <a:rPr lang="ru-RU" sz="1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Презентацию по технологии  3 класс ос «школа 2100» подготовила с  использованием интернет- ресурсов  учитель начальных  классов  </a:t>
            </a:r>
            <a:r>
              <a:rPr lang="ru-RU" sz="1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мбоу</a:t>
            </a:r>
            <a:r>
              <a:rPr lang="ru-RU" sz="1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1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№1 г.волжского </a:t>
            </a:r>
            <a:br>
              <a:rPr lang="ru-RU" sz="1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назарова</a:t>
            </a:r>
            <a:r>
              <a:rPr lang="ru-RU" sz="1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анна  </a:t>
            </a:r>
            <a:r>
              <a:rPr lang="ru-RU" sz="1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алексеевна</a:t>
            </a:r>
            <a:endParaRPr lang="ru-RU" sz="1400" b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0"/>
            <a:ext cx="6876256" cy="2562448"/>
          </a:xfrm>
        </p:spPr>
        <p:txBody>
          <a:bodyPr>
            <a:normAutofit/>
          </a:bodyPr>
          <a:lstStyle/>
          <a:p>
            <a:r>
              <a:rPr lang="ru-RU" sz="6600" b="1" i="1" u="sng" dirty="0" smtClean="0">
                <a:solidFill>
                  <a:srgbClr val="002060"/>
                </a:solidFill>
              </a:rPr>
              <a:t>Всё начинается с </a:t>
            </a:r>
            <a:endParaRPr lang="ru-RU" sz="6600" b="1" i="1" u="sng" dirty="0" smtClean="0">
              <a:solidFill>
                <a:srgbClr val="002060"/>
              </a:solidFill>
            </a:endParaRPr>
          </a:p>
          <a:p>
            <a:endParaRPr lang="ru-RU" sz="6600" b="1" i="1" u="sng" dirty="0" smtClean="0">
              <a:solidFill>
                <a:srgbClr val="002060"/>
              </a:solidFill>
            </a:endParaRPr>
          </a:p>
          <a:p>
            <a:endParaRPr lang="ru-RU" sz="6600" b="1" i="1" u="sng" dirty="0" smtClean="0">
              <a:solidFill>
                <a:srgbClr val="002060"/>
              </a:solidFill>
            </a:endParaRPr>
          </a:p>
          <a:p>
            <a:endParaRPr lang="ru-RU" sz="6600" b="1" i="1" u="sng" dirty="0" smtClean="0">
              <a:solidFill>
                <a:srgbClr val="002060"/>
              </a:solidFill>
            </a:endParaRPr>
          </a:p>
          <a:p>
            <a:r>
              <a:rPr lang="ru-RU" sz="6600" b="1" i="1" u="sng" dirty="0" smtClean="0">
                <a:solidFill>
                  <a:srgbClr val="002060"/>
                </a:solidFill>
              </a:rPr>
              <a:t>замысла</a:t>
            </a:r>
            <a:endParaRPr lang="ru-RU" sz="6600" b="1" i="1" u="sng" dirty="0" smtClean="0">
              <a:solidFill>
                <a:srgbClr val="002060"/>
              </a:solidFill>
            </a:endParaRPr>
          </a:p>
          <a:p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28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4036"/>
            <a:ext cx="9143999" cy="6962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13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38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82" y="0"/>
            <a:ext cx="90997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47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1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54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771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64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55726"/>
            <a:ext cx="9187711" cy="8213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73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370" y="1"/>
            <a:ext cx="920537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83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9" y="0"/>
            <a:ext cx="9128791" cy="6800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93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55726"/>
            <a:ext cx="9187711" cy="8213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03 &amp;Ocy;&amp;rcy;&amp;icy;&amp;gcy;&amp;acy;&amp;mcy;&amp;icy; &amp;scy;&amp;acy;&amp;mcy;&amp;ocy;&amp;lcy;&amp;iecy;&amp;tcy; &amp;pcy;&amp;ocy;&amp;shcy;&amp;acy;&amp;gcy;&amp;ocy;&amp;vcy;&amp;ocy;&amp;iecy; &amp;fcy;&amp;ocy;&amp;tcy;&amp;ocy; &amp;kcy;&amp;acy;&amp;kcy; &amp;scy;&amp;dcy;&amp;iecy;&amp;lcy;&amp;acy;&amp;tcy;&amp;softcy;, &amp;khcy;&amp;ocy;&amp;rcy;&amp;ocy;&amp;shcy;&amp;ocy; &amp;lcy;&amp;iecy;&amp;tcy;&amp;a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55726"/>
            <a:ext cx="9187711" cy="8213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38132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Возникновению замысла могут способствовать какие-то события, яркие впечатления или желание поделиться своими мыслями и идеями с людьми.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Pictures\elitefon.ru-7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43808" cy="6858000"/>
          </a:xfrm>
          <a:prstGeom prst="rect">
            <a:avLst/>
          </a:prstGeom>
          <a:noFill/>
        </p:spPr>
      </p:pic>
      <p:pic>
        <p:nvPicPr>
          <p:cNvPr id="1027" name="Picture 3" descr="C:\Users\home\Pictures\aparat_zbor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3456384" cy="6858000"/>
          </a:xfrm>
          <a:prstGeom prst="rect">
            <a:avLst/>
          </a:prstGeom>
          <a:noFill/>
        </p:spPr>
      </p:pic>
      <p:pic>
        <p:nvPicPr>
          <p:cNvPr id="1028" name="Picture 4" descr="C:\Users\home\Pictures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0"/>
            <a:ext cx="33843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776864" cy="6858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Планёр или </a:t>
            </a:r>
            <a:r>
              <a:rPr lang="ru-RU" sz="5400" dirty="0" err="1" smtClean="0"/>
              <a:t>пла́нер</a:t>
            </a:r>
            <a:r>
              <a:rPr lang="ru-RU" sz="5400" dirty="0" smtClean="0"/>
              <a:t> (фр. </a:t>
            </a:r>
            <a:r>
              <a:rPr lang="ru-RU" sz="5400" i="1" dirty="0" err="1" smtClean="0"/>
              <a:t>planeur</a:t>
            </a:r>
            <a:r>
              <a:rPr lang="ru-RU" sz="5400" dirty="0" smtClean="0"/>
              <a:t>, от лат. </a:t>
            </a:r>
            <a:r>
              <a:rPr lang="ru-RU" sz="5400" i="1" dirty="0" err="1" smtClean="0"/>
              <a:t>planum</a:t>
            </a:r>
            <a:r>
              <a:rPr lang="ru-RU" sz="5400" dirty="0" smtClean="0"/>
              <a:t> — плоскость) — безмоторный летательный </a:t>
            </a:r>
            <a:r>
              <a:rPr lang="ru-RU" sz="5400" dirty="0" smtClean="0"/>
              <a:t>аппарат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320"/>
            <a:ext cx="8034096" cy="658368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Примерами планёров являются бумажный </a:t>
            </a:r>
            <a:r>
              <a:rPr lang="ru-RU" sz="5400" dirty="0" smtClean="0"/>
              <a:t>самолётик и </a:t>
            </a:r>
            <a:r>
              <a:rPr lang="ru-RU" sz="5400" dirty="0" smtClean="0"/>
              <a:t>бумажный голубь.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upload.wikimedia.org/wikipedia/commons/thumb/7/76/K21_glider.jpg/220px-K21_gli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412776"/>
            <a:ext cx="8100392" cy="544522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7320"/>
          </a:xfrm>
        </p:spPr>
        <p:txBody>
          <a:bodyPr>
            <a:normAutofit/>
          </a:bodyPr>
          <a:lstStyle/>
          <a:p>
            <a:r>
              <a:rPr lang="de-DE" dirty="0" err="1" smtClean="0"/>
              <a:t>Планёр</a:t>
            </a:r>
            <a:r>
              <a:rPr lang="ru-RU" dirty="0" smtClean="0"/>
              <a:t>  </a:t>
            </a:r>
            <a:r>
              <a:rPr lang="de-DE" dirty="0" smtClean="0"/>
              <a:t> </a:t>
            </a:r>
            <a:r>
              <a:rPr lang="de-DE" dirty="0" smtClean="0"/>
              <a:t>Schleicher ASK 21 в </a:t>
            </a:r>
            <a:r>
              <a:rPr lang="ru-RU" dirty="0" smtClean="0"/>
              <a:t>  </a:t>
            </a:r>
            <a:r>
              <a:rPr lang="de-DE" dirty="0" err="1" smtClean="0"/>
              <a:t>полёте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7320"/>
          </a:xfrm>
        </p:spPr>
        <p:txBody>
          <a:bodyPr>
            <a:normAutofit/>
          </a:bodyPr>
          <a:lstStyle/>
          <a:p>
            <a:r>
              <a:rPr lang="ru-RU" dirty="0" smtClean="0"/>
              <a:t>Планёр во время буксировки лебёдкой</a:t>
            </a:r>
            <a:endParaRPr lang="ru-RU" dirty="0"/>
          </a:p>
        </p:txBody>
      </p:sp>
      <p:pic>
        <p:nvPicPr>
          <p:cNvPr id="39938" name="Picture 2" descr="http://upload.wikimedia.org/wikipedia/commons/thumb/9/9f/V20001.jpg/220px-V2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055006" y="1412776"/>
            <a:ext cx="8088994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7320"/>
          </a:xfrm>
        </p:spPr>
        <p:txBody>
          <a:bodyPr>
            <a:normAutofit/>
          </a:bodyPr>
          <a:lstStyle/>
          <a:p>
            <a:r>
              <a:rPr lang="ru-RU" dirty="0" smtClean="0"/>
              <a:t>Трейлер для перевозки планёра</a:t>
            </a:r>
            <a:endParaRPr lang="ru-RU" dirty="0"/>
          </a:p>
        </p:txBody>
      </p:sp>
      <p:pic>
        <p:nvPicPr>
          <p:cNvPr id="40962" name="Picture 2" descr="http://upload.wikimedia.org/wikipedia/commons/thumb/3/38/Glider_retrieve.JPG/220px-Glider_retri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8100392" cy="5461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Инструкционная карта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b="1" i="1" dirty="0">
                <a:solidFill>
                  <a:srgbClr val="FF0000"/>
                </a:solidFill>
              </a:rPr>
              <a:t>И</a:t>
            </a:r>
            <a:r>
              <a:rPr lang="ru-RU" sz="5400" b="1" i="1" dirty="0" smtClean="0">
                <a:solidFill>
                  <a:srgbClr val="FF0000"/>
                </a:solidFill>
              </a:rPr>
              <a:t>зготавливаем планер</a:t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79</Words>
  <Application>Microsoft Office PowerPoint</Application>
  <PresentationFormat>Экран (4:3)</PresentationFormat>
  <Paragraphs>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Презентацию по технологии  3 класс ос «школа 2100» подготовила с  использованием интернет- ресурсов  учитель начальных  классов  мбоу  сош  №1 г.волжского  назарова  анна  алексеевна</vt:lpstr>
      <vt:lpstr> Возникновению замысла могут способствовать какие-то события, яркие впечатления или желание поделиться своими мыслями и идеями с людьми.</vt:lpstr>
      <vt:lpstr>Слайд 3</vt:lpstr>
      <vt:lpstr>Планёр или пла́нер (фр. planeur, от лат. planum — плоскость) — безмоторный летательный аппарат</vt:lpstr>
      <vt:lpstr>Примерами планёров являются бумажный самолётик и бумажный голубь.</vt:lpstr>
      <vt:lpstr>Планёр   Schleicher ASK 21 в   полёте</vt:lpstr>
      <vt:lpstr>Планёр во время буксировки лебёдкой</vt:lpstr>
      <vt:lpstr>Трейлер для перевозки планёра</vt:lpstr>
      <vt:lpstr>Инструкционная карта  Изготавливаем планер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Инструкционная карта  Изготавливаем планер</dc:title>
  <dc:creator>home</dc:creator>
  <cp:lastModifiedBy>home</cp:lastModifiedBy>
  <cp:revision>5</cp:revision>
  <dcterms:created xsi:type="dcterms:W3CDTF">2014-06-21T14:51:42Z</dcterms:created>
  <dcterms:modified xsi:type="dcterms:W3CDTF">2014-07-02T17:00:25Z</dcterms:modified>
</cp:coreProperties>
</file>