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73" r:id="rId3"/>
    <p:sldId id="265" r:id="rId4"/>
    <p:sldId id="267" r:id="rId5"/>
    <p:sldId id="269" r:id="rId6"/>
    <p:sldId id="271" r:id="rId7"/>
    <p:sldId id="259" r:id="rId8"/>
    <p:sldId id="274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3F7F83-9C62-4F6D-AD59-047AFA9D60A9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4FBB819-331B-4FEE-B919-99C3A42CF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869160"/>
            <a:ext cx="6444208" cy="1988840"/>
          </a:xfrm>
        </p:spPr>
        <p:txBody>
          <a:bodyPr>
            <a:normAutofit fontScale="92500"/>
          </a:bodyPr>
          <a:lstStyle/>
          <a:p>
            <a:pPr algn="l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Презентацию по технологии  3 класс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 «Школа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2100» подготовила с  использованием интернет- ресурсов  учитель начальных  классов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 СОШ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№1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г.Волжского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Назарова  Анна  Алексеевна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869160"/>
          </a:xfrm>
        </p:spPr>
        <p:txBody>
          <a:bodyPr>
            <a:noAutofit/>
          </a:bodyPr>
          <a:lstStyle/>
          <a:p>
            <a:r>
              <a:rPr lang="ru-RU" sz="5400" i="1" u="sng" dirty="0" smtClean="0">
                <a:solidFill>
                  <a:schemeClr val="bg2"/>
                </a:solidFill>
              </a:rPr>
              <a:t>Роль фантазии в реализации замысла</a:t>
            </a:r>
            <a:r>
              <a:rPr lang="ru-RU" sz="5400" dirty="0" smtClean="0">
                <a:solidFill>
                  <a:schemeClr val="bg2"/>
                </a:solidFill>
              </a:rPr>
              <a:t/>
            </a:r>
            <a:br>
              <a:rPr lang="ru-RU" sz="5400" dirty="0" smtClean="0">
                <a:solidFill>
                  <a:schemeClr val="bg2"/>
                </a:solidFill>
              </a:rPr>
            </a:br>
            <a:r>
              <a:rPr lang="ru-RU" sz="5400" dirty="0" smtClean="0">
                <a:solidFill>
                  <a:schemeClr val="bg2"/>
                </a:solidFill>
              </a:rPr>
              <a:t>Иллюстрации </a:t>
            </a:r>
            <a:r>
              <a:rPr lang="ru-RU" sz="5400" dirty="0" smtClean="0">
                <a:solidFill>
                  <a:schemeClr val="bg2"/>
                </a:solidFill>
              </a:rPr>
              <a:t>к сказке А.С.Пушкина «Сказка о царе </a:t>
            </a:r>
            <a:r>
              <a:rPr lang="ru-RU" sz="5400" dirty="0" err="1" smtClean="0">
                <a:solidFill>
                  <a:schemeClr val="bg2"/>
                </a:solidFill>
              </a:rPr>
              <a:t>Салтане</a:t>
            </a:r>
            <a:r>
              <a:rPr lang="ru-RU" sz="5400" dirty="0" smtClean="0">
                <a:solidFill>
                  <a:schemeClr val="bg2"/>
                </a:solidFill>
              </a:rPr>
              <a:t> …»</a:t>
            </a:r>
            <a:endParaRPr lang="ru-RU" sz="5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51696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/>
                </a:solidFill>
              </a:rPr>
              <a:t>  Фантазии и талант мастеров украшают жизнь и делают её интереснее.</a:t>
            </a:r>
            <a:br>
              <a:rPr lang="ru-RU" sz="4000" dirty="0" smtClean="0">
                <a:solidFill>
                  <a:schemeClr val="bg2"/>
                </a:solidFill>
              </a:rPr>
            </a:br>
            <a:r>
              <a:rPr lang="ru-RU" sz="4000" dirty="0" smtClean="0">
                <a:solidFill>
                  <a:schemeClr val="bg2"/>
                </a:solidFill>
              </a:rPr>
              <a:t> </a:t>
            </a:r>
            <a:r>
              <a:rPr lang="ru-RU" sz="4000" dirty="0" smtClean="0">
                <a:solidFill>
                  <a:schemeClr val="bg2"/>
                </a:solidFill>
              </a:rPr>
              <a:t> В самых невероятных фантазиях художников угадывается правда жизни.</a:t>
            </a:r>
            <a:br>
              <a:rPr lang="ru-RU" sz="4000" dirty="0" smtClean="0">
                <a:solidFill>
                  <a:schemeClr val="bg2"/>
                </a:solidFill>
              </a:rPr>
            </a:br>
            <a:r>
              <a:rPr lang="ru-RU" sz="4000" dirty="0" smtClean="0">
                <a:solidFill>
                  <a:schemeClr val="bg2"/>
                </a:solidFill>
              </a:rPr>
              <a:t> </a:t>
            </a:r>
            <a:r>
              <a:rPr lang="ru-RU" sz="4000" dirty="0" smtClean="0">
                <a:solidFill>
                  <a:schemeClr val="bg2"/>
                </a:solidFill>
              </a:rPr>
              <a:t> В причудливых формах- знакомые предметы и явления; в загадочных литературных образах- реальные люди и события.</a:t>
            </a:r>
            <a:endParaRPr lang="ru-RU" sz="4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g1.liveinternet.ru/images/attach/c/8/108/565/108565903_large_rus08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5032" y="0"/>
            <a:ext cx="9289032" cy="7101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crosti.ru/patterns/00/00/25/c6aba256fa/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5klass.net/datas/mkhk/Simvolizm-v-zhivopisi/0027-027-Mikhail-Aleksandrovich-Vrubel-1856-19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95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900igr.net/datas/russkie-khudozhniki/Russkie-khudozhniki-2.files/0015-015-Vrubel-TSarevna-leb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rafttreasure.ru/published/publicdata/CRAFTTREASURE/attachments/SC/products_pictures/934gr_e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-243408"/>
            <a:ext cx="7992888" cy="7344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60776"/>
          </a:xfrm>
        </p:spPr>
        <p:txBody>
          <a:bodyPr>
            <a:normAutofit fontScale="90000"/>
          </a:bodyPr>
          <a:lstStyle/>
          <a:p>
            <a:r>
              <a:rPr lang="ru-RU" sz="6600" i="1" u="sng" dirty="0" smtClean="0">
                <a:solidFill>
                  <a:schemeClr val="bg2"/>
                </a:solidFill>
              </a:rPr>
              <a:t/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i="1" u="sng" dirty="0" smtClean="0">
                <a:solidFill>
                  <a:schemeClr val="bg2"/>
                </a:solidFill>
              </a:rPr>
              <a:t/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i="1" u="sng" dirty="0" smtClean="0">
                <a:solidFill>
                  <a:schemeClr val="bg2"/>
                </a:solidFill>
              </a:rPr>
              <a:t/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i="1" u="sng" dirty="0" smtClean="0">
                <a:solidFill>
                  <a:schemeClr val="bg2"/>
                </a:solidFill>
              </a:rPr>
              <a:t/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i="1" u="sng" dirty="0" smtClean="0">
                <a:solidFill>
                  <a:schemeClr val="bg2"/>
                </a:solidFill>
              </a:rPr>
              <a:t/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i="1" u="sng" dirty="0" smtClean="0">
                <a:solidFill>
                  <a:schemeClr val="bg2"/>
                </a:solidFill>
              </a:rPr>
              <a:t/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i="1" u="sng" dirty="0" smtClean="0">
                <a:solidFill>
                  <a:schemeClr val="bg2"/>
                </a:solidFill>
              </a:rPr>
              <a:t/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i="1" u="sng" dirty="0" smtClean="0">
                <a:solidFill>
                  <a:schemeClr val="bg2"/>
                </a:solidFill>
              </a:rPr>
              <a:t/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i="1" u="sng" dirty="0" smtClean="0">
                <a:solidFill>
                  <a:schemeClr val="bg2"/>
                </a:solidFill>
              </a:rPr>
              <a:t/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i="1" u="sng" dirty="0" smtClean="0">
                <a:solidFill>
                  <a:schemeClr val="bg2"/>
                </a:solidFill>
              </a:rPr>
              <a:t/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i="1" u="sng" dirty="0" smtClean="0">
                <a:solidFill>
                  <a:schemeClr val="bg2"/>
                </a:solidFill>
              </a:rPr>
              <a:t>Задание на урок</a:t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i="1" u="sng" dirty="0" smtClean="0">
                <a:solidFill>
                  <a:schemeClr val="bg2"/>
                </a:solidFill>
              </a:rPr>
              <a:t/>
            </a:r>
            <a:br>
              <a:rPr lang="ru-RU" sz="6600" i="1" u="sng" dirty="0" smtClean="0">
                <a:solidFill>
                  <a:schemeClr val="bg2"/>
                </a:solidFill>
              </a:rPr>
            </a:br>
            <a:r>
              <a:rPr lang="ru-RU" sz="6600" dirty="0" smtClean="0">
                <a:solidFill>
                  <a:schemeClr val="bg2"/>
                </a:solidFill>
              </a:rPr>
              <a:t>Выполни композицию  « Царевна Лебедь»</a:t>
            </a:r>
            <a:endParaRPr lang="ru-RU" sz="6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portaldetstva.ru/upload/iblock/216/b4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7200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40</Words>
  <Application>Microsoft Office PowerPoint</Application>
  <PresentationFormat>Экран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Роль фантазии в реализации замысла Иллюстрации к сказке А.С.Пушкина «Сказка о царе Салтане …»</vt:lpstr>
      <vt:lpstr>  Фантазии и талант мастеров украшают жизнь и делают её интереснее.   В самых невероятных фантазиях художников угадывается правда жизни.   В причудливых формах- знакомые предметы и явления; в загадочных литературных образах- реальные люди и события.</vt:lpstr>
      <vt:lpstr>Слайд 3</vt:lpstr>
      <vt:lpstr>Слайд 4</vt:lpstr>
      <vt:lpstr>Слайд 5</vt:lpstr>
      <vt:lpstr>Слайд 6</vt:lpstr>
      <vt:lpstr>Слайд 7</vt:lpstr>
      <vt:lpstr>          Задание на урок  Выполни композицию  « Царевна Лебедь»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5</cp:revision>
  <dcterms:created xsi:type="dcterms:W3CDTF">2014-06-21T16:31:52Z</dcterms:created>
  <dcterms:modified xsi:type="dcterms:W3CDTF">2014-07-02T17:36:54Z</dcterms:modified>
</cp:coreProperties>
</file>