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9" r:id="rId4"/>
    <p:sldId id="257" r:id="rId5"/>
    <p:sldId id="258" r:id="rId6"/>
    <p:sldId id="274" r:id="rId7"/>
    <p:sldId id="259" r:id="rId8"/>
    <p:sldId id="261" r:id="rId9"/>
    <p:sldId id="262" r:id="rId10"/>
    <p:sldId id="263" r:id="rId11"/>
    <p:sldId id="264" r:id="rId12"/>
    <p:sldId id="268" r:id="rId13"/>
    <p:sldId id="280" r:id="rId14"/>
    <p:sldId id="269" r:id="rId15"/>
    <p:sldId id="271" r:id="rId16"/>
    <p:sldId id="281" r:id="rId17"/>
    <p:sldId id="282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FF"/>
    <a:srgbClr val="CCE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6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3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1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0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3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8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5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5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AAF5-9ABC-48A2-B482-6FE7B9A7743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F69B-D214-44A4-BC86-E957DF9E9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2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98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650" y="1147762"/>
            <a:ext cx="40767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0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475187" cy="44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60000">
              <a:srgbClr val="FF7A00"/>
            </a:gs>
            <a:gs pos="81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19502"/>
            <a:ext cx="3888431" cy="4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017018" cy="45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86124"/>
            <a:ext cx="6048672" cy="56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18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1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844824"/>
            <a:ext cx="7727324" cy="49162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2889" y="764704"/>
            <a:ext cx="811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свидания, 1 класс!!!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6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98299">
            <a:off x="1534368" y="1267984"/>
            <a:ext cx="6079934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 пожаловат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ь, друзья,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наш зал на представление.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Погода радует сейчас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Всех нас на удивление.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очень рады всем гостям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всех встречаем с лаской.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Настал для всех весёлый час,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в радостном волнении!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5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980"/>
            <a:ext cx="4283968" cy="2855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182" y="148954"/>
            <a:ext cx="4270817" cy="2896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85456"/>
            <a:ext cx="4283968" cy="309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182" y="3450704"/>
            <a:ext cx="4270818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3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16632"/>
            <a:ext cx="6336703" cy="659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4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2" y="404664"/>
            <a:ext cx="8278399" cy="6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15527"/>
            <a:ext cx="7272808" cy="532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0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76949"/>
            <a:ext cx="6408712" cy="44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378"/>
            <a:ext cx="4752528" cy="67292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86" y="188639"/>
            <a:ext cx="4009875" cy="66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47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Сергей</cp:lastModifiedBy>
  <cp:revision>28</cp:revision>
  <dcterms:created xsi:type="dcterms:W3CDTF">2012-05-23T07:18:58Z</dcterms:created>
  <dcterms:modified xsi:type="dcterms:W3CDTF">2015-01-24T05:56:38Z</dcterms:modified>
</cp:coreProperties>
</file>