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1ED2-5A85-460F-98DC-71020B2A1FAA}" type="datetimeFigureOut">
              <a:rPr lang="ru-RU" smtClean="0"/>
              <a:pPr/>
              <a:t>20.06.2014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CCB7-97B1-43B3-8782-BFF9C17AE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Черепашка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Презентацию подготовила: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Засыпкина Светлана Викторовна. Учитель начальных классов МОУ </a:t>
            </a:r>
            <a:r>
              <a:rPr lang="ru-RU" b="1" dirty="0" smtClean="0">
                <a:solidFill>
                  <a:schemeClr val="tx1"/>
                </a:solidFill>
              </a:rPr>
              <a:t>школа</a:t>
            </a:r>
            <a:r>
              <a:rPr lang="ru-RU" b="1" dirty="0" smtClean="0">
                <a:solidFill>
                  <a:schemeClr val="tx1"/>
                </a:solidFill>
              </a:rPr>
              <a:t>№</a:t>
            </a:r>
            <a:r>
              <a:rPr lang="ru-RU" b="1" smtClean="0">
                <a:solidFill>
                  <a:schemeClr val="tx1"/>
                </a:solidFill>
              </a:rPr>
              <a:t>8 </a:t>
            </a:r>
            <a:r>
              <a:rPr lang="ru-RU" b="1" smtClean="0">
                <a:solidFill>
                  <a:schemeClr val="tx1"/>
                </a:solidFill>
              </a:rPr>
              <a:t>г.о. </a:t>
            </a:r>
            <a:r>
              <a:rPr lang="ru-RU" b="1" dirty="0" smtClean="0">
                <a:solidFill>
                  <a:schemeClr val="tx1"/>
                </a:solidFill>
              </a:rPr>
              <a:t>Жуковский </a:t>
            </a:r>
            <a:r>
              <a:rPr lang="ru-RU" b="1" dirty="0" smtClean="0">
                <a:solidFill>
                  <a:schemeClr val="tx1"/>
                </a:solidFill>
              </a:rPr>
              <a:t>МО</a:t>
            </a:r>
          </a:p>
          <a:p>
            <a:endParaRPr lang="ru-RU" dirty="0"/>
          </a:p>
        </p:txBody>
      </p:sp>
      <p:pic>
        <p:nvPicPr>
          <p:cNvPr id="5122" name="Picture 2" descr="C:\Documents and Settings\Akatava\Рабочий стол\8478542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3224981" cy="3224981"/>
          </a:xfrm>
          <a:prstGeom prst="rect">
            <a:avLst/>
          </a:prstGeom>
          <a:noFill/>
        </p:spPr>
      </p:pic>
      <p:pic>
        <p:nvPicPr>
          <p:cNvPr id="1026" name="Picture 2" descr="C:\Documents and Settings\Akatava\Рабочий стол\73929456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20688"/>
            <a:ext cx="2207566" cy="161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147248" cy="9361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Для китайцев, так же, как и для индусов, черепаха символизирует вселенную..</a:t>
            </a:r>
            <a:endParaRPr lang="ru-RU" dirty="0"/>
          </a:p>
        </p:txBody>
      </p:sp>
      <p:pic>
        <p:nvPicPr>
          <p:cNvPr id="5" name="Содержимое 4" descr="antique-wor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5544616" cy="4782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19256" cy="17281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Ее панцирь в форме купола представляет небесный свод, брюхо – землю, плывущую среди вод, а ее знаменитое долголетие приводит к вере в нее как в вечное.</a:t>
            </a:r>
            <a:endParaRPr lang="ru-RU" dirty="0"/>
          </a:p>
        </p:txBody>
      </p:sp>
      <p:pic>
        <p:nvPicPr>
          <p:cNvPr id="5" name="Содержимое 4" descr="4ernasl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6336704" cy="4275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umazhnyi_zoopark_cherepaha_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5073352" cy="3425006"/>
          </a:xfrm>
        </p:spPr>
      </p:pic>
      <p:pic>
        <p:nvPicPr>
          <p:cNvPr id="4098" name="Picture 2" descr="C:\Documents and Settings\Akatava\Рабочий стол\bumazhnyi_zoopark_cherepaha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8640"/>
            <a:ext cx="4248472" cy="6224867"/>
          </a:xfrm>
          <a:prstGeom prst="rect">
            <a:avLst/>
          </a:prstGeom>
          <a:noFill/>
        </p:spPr>
      </p:pic>
      <p:pic>
        <p:nvPicPr>
          <p:cNvPr id="4099" name="Picture 3" descr="C:\Documents and Settings\Akatava\Рабочий стол\bumazhnyi_zoopark_cherepaha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0648"/>
            <a:ext cx="4596655" cy="6384243"/>
          </a:xfrm>
          <a:prstGeom prst="rect">
            <a:avLst/>
          </a:prstGeom>
          <a:noFill/>
        </p:spPr>
      </p:pic>
      <p:pic>
        <p:nvPicPr>
          <p:cNvPr id="4100" name="Picture 4" descr="C:\Documents and Settings\Akatava\Рабочий стол\bumazhnyi_zoopark_cherepaha_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03109"/>
            <a:ext cx="4608512" cy="6654891"/>
          </a:xfrm>
          <a:prstGeom prst="rect">
            <a:avLst/>
          </a:prstGeom>
          <a:noFill/>
        </p:spPr>
      </p:pic>
      <p:pic>
        <p:nvPicPr>
          <p:cNvPr id="4101" name="Picture 5" descr="C:\Documents and Settings\Akatava\Рабочий стол\bumazhnyi_zoopark_cherepaha_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24073"/>
            <a:ext cx="5134619" cy="6733927"/>
          </a:xfrm>
          <a:prstGeom prst="rect">
            <a:avLst/>
          </a:prstGeom>
          <a:noFill/>
        </p:spPr>
      </p:pic>
      <p:pic>
        <p:nvPicPr>
          <p:cNvPr id="4102" name="Picture 6" descr="C:\Documents and Settings\Akatava\Рабочий стол\bumazhnyi_zoopark_cherepaha_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1340768"/>
            <a:ext cx="6912768" cy="5115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umazhnyi_zoopark_cherepaha_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5368429" cy="6297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732412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132856"/>
            <a:ext cx="3888432" cy="38625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91264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Черепа́хи</a:t>
            </a:r>
            <a:r>
              <a:rPr lang="ru-RU" dirty="0"/>
              <a:t> - </a:t>
            </a:r>
            <a:r>
              <a:rPr lang="ru-RU" dirty="0" smtClean="0"/>
              <a:t>пресмыкающиеся, существующие </a:t>
            </a:r>
            <a:r>
              <a:rPr lang="ru-RU" dirty="0"/>
              <a:t>на протяжении более 220 миллионов лет.</a:t>
            </a:r>
          </a:p>
        </p:txBody>
      </p:sp>
      <p:pic>
        <p:nvPicPr>
          <p:cNvPr id="5" name="Содержимое 4" descr="raspisnaya-cherepah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848876" cy="46791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363272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Все черепахи </a:t>
            </a:r>
            <a:r>
              <a:rPr lang="ru-RU" dirty="0"/>
              <a:t>делятся на </a:t>
            </a:r>
            <a:r>
              <a:rPr lang="ru-RU" b="1" dirty="0"/>
              <a:t>морских</a:t>
            </a:r>
            <a:r>
              <a:rPr lang="ru-RU" dirty="0"/>
              <a:t> и </a:t>
            </a:r>
            <a:r>
              <a:rPr lang="ru-RU" b="1" dirty="0"/>
              <a:t>наземных</a:t>
            </a:r>
            <a:endParaRPr lang="ru-RU" dirty="0"/>
          </a:p>
        </p:txBody>
      </p:sp>
      <p:pic>
        <p:nvPicPr>
          <p:cNvPr id="5" name="Содержимое 4" descr="slide0015_image0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366988" cy="5256584"/>
          </a:xfrm>
        </p:spPr>
      </p:pic>
      <p:pic>
        <p:nvPicPr>
          <p:cNvPr id="1026" name="Picture 2" descr="C:\Documents and Settings\Akatava\Рабочий стол\0009k3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496944" cy="5491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3"/>
            <a:ext cx="8147248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Размеры </a:t>
            </a:r>
            <a:r>
              <a:rPr lang="ru-RU" dirty="0"/>
              <a:t>черепах изменяются в довольно большом диапазоне.</a:t>
            </a: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5256584" cy="4373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19256" cy="12241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Крупнейшими </a:t>
            </a:r>
            <a:r>
              <a:rPr lang="ru-RU" dirty="0"/>
              <a:t>из современных черепах являются кожистые </a:t>
            </a:r>
            <a:r>
              <a:rPr lang="ru-RU" dirty="0" smtClean="0"/>
              <a:t>черепахи </a:t>
            </a:r>
            <a:r>
              <a:rPr lang="ru-RU" dirty="0"/>
              <a:t>с длиной панциря 2 м и массой более 900 кг. </a:t>
            </a:r>
          </a:p>
        </p:txBody>
      </p:sp>
      <p:pic>
        <p:nvPicPr>
          <p:cNvPr id="5" name="Содержимое 4" descr="28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6984776" cy="4653607"/>
          </a:xfrm>
        </p:spPr>
      </p:pic>
      <p:pic>
        <p:nvPicPr>
          <p:cNvPr id="2050" name="Picture 2" descr="C:\Documents and Settings\Akatava\Рабочий стол\1275221154_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920880" cy="5102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91264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Самый мелкий вид черепах — крапчатая не превышающая 10 см в</a:t>
            </a:r>
            <a:r>
              <a:rPr lang="ru-RU" dirty="0"/>
              <a:t> длину.</a:t>
            </a:r>
          </a:p>
        </p:txBody>
      </p:sp>
      <p:pic>
        <p:nvPicPr>
          <p:cNvPr id="6" name="Содержимое 5" descr="123631_Hl7aTNElPh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984776" cy="46658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219256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Черепахи </a:t>
            </a:r>
            <a:r>
              <a:rPr lang="ru-RU" dirty="0"/>
              <a:t>являются одними из любимых и популярных ручных животных. </a:t>
            </a:r>
          </a:p>
        </p:txBody>
      </p:sp>
      <p:pic>
        <p:nvPicPr>
          <p:cNvPr id="5" name="Содержимое 4" descr="1218631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832648" cy="4377734"/>
          </a:xfrm>
        </p:spPr>
      </p:pic>
      <p:pic>
        <p:nvPicPr>
          <p:cNvPr id="3074" name="Picture 2" descr="C:\Documents and Settings\Akatava\Рабочий стол\846752af0b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619125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291264" cy="180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При </a:t>
            </a:r>
            <a:r>
              <a:rPr lang="ru-RU" dirty="0"/>
              <a:t>правильном содержании и уходе черепахи могут жить 30-40 </a:t>
            </a:r>
            <a:r>
              <a:rPr lang="ru-RU" dirty="0" smtClean="0"/>
              <a:t>лет.</a:t>
            </a:r>
            <a:endParaRPr lang="ru-RU" dirty="0"/>
          </a:p>
        </p:txBody>
      </p:sp>
      <p:pic>
        <p:nvPicPr>
          <p:cNvPr id="5" name="Содержимое 4" descr="5419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6120680" cy="4590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219256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Черепаха </a:t>
            </a:r>
            <a:r>
              <a:rPr lang="ru-RU" dirty="0"/>
              <a:t>— символ небесной поддержки и защиты, а также мудрости и долголетия. </a:t>
            </a:r>
          </a:p>
        </p:txBody>
      </p:sp>
      <p:pic>
        <p:nvPicPr>
          <p:cNvPr id="5" name="Содержимое 4" descr="1326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264696" cy="41790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135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Черепашка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MARY</dc:creator>
  <cp:lastModifiedBy>MARY</cp:lastModifiedBy>
  <cp:revision>10</cp:revision>
  <dcterms:created xsi:type="dcterms:W3CDTF">2012-01-15T11:44:49Z</dcterms:created>
  <dcterms:modified xsi:type="dcterms:W3CDTF">2014-06-20T17:38:34Z</dcterms:modified>
</cp:coreProperties>
</file>