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7A92-74D9-4B16-A69C-7C2655E0AE22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8A9F-8BDE-4FAE-B579-D29E320B6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4318248" cy="367240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Цветы из пластилина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05400"/>
            <a:ext cx="5760640" cy="16359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 Учитель начальных классов МОУ школа№8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г.о.Жуковский МО</a:t>
            </a:r>
          </a:p>
          <a:p>
            <a:endParaRPr lang="ru-RU" dirty="0"/>
          </a:p>
        </p:txBody>
      </p:sp>
      <p:pic>
        <p:nvPicPr>
          <p:cNvPr id="2050" name="Picture 2" descr="C:\Documents and Settings\Akatava\Рабочий стол\ginger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721574" cy="482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19492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Стебель цветка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22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492896"/>
            <a:ext cx="5004048" cy="1926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54684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Лепестки цветка</a:t>
            </a:r>
            <a:endParaRPr lang="ru-RU" dirty="0"/>
          </a:p>
        </p:txBody>
      </p:sp>
      <p:pic>
        <p:nvPicPr>
          <p:cNvPr id="4" name="Содержимое 3" descr="33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5404" y="2420889"/>
            <a:ext cx="5175576" cy="18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3411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450704" cy="4810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11612862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7953"/>
            <a:ext cx="9144000" cy="5620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821925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dirty="0" err="1" smtClean="0"/>
              <a:t>Тро́пики</a:t>
            </a:r>
            <a:r>
              <a:rPr lang="ru-RU" dirty="0" smtClean="0"/>
              <a:t>  — климатические зоны Земли.</a:t>
            </a:r>
            <a:endParaRPr lang="ru-RU" dirty="0"/>
          </a:p>
        </p:txBody>
      </p:sp>
      <p:pic>
        <p:nvPicPr>
          <p:cNvPr id="5" name="Содержимое 4" descr="800px-Tropical-area-mactan-philippi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696744" cy="458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653136"/>
            <a:ext cx="8363272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Лето здесь исключительно жаркое, со средней температурой самого тёплого месяца не ниже +26˚, а местами почти до +40˚.</a:t>
            </a:r>
            <a:endParaRPr lang="ru-RU" dirty="0"/>
          </a:p>
        </p:txBody>
      </p:sp>
      <p:pic>
        <p:nvPicPr>
          <p:cNvPr id="5" name="Содержимое 4" descr="Тропический ле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696744" cy="414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89240"/>
            <a:ext cx="829126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Тропические леса, часто называемые джунглями.</a:t>
            </a:r>
            <a:endParaRPr lang="ru-RU" dirty="0"/>
          </a:p>
        </p:txBody>
      </p:sp>
      <p:pic>
        <p:nvPicPr>
          <p:cNvPr id="5" name="Содержимое 4" descr="1232621398_tropik-meh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696744" cy="50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941168"/>
            <a:ext cx="8208912" cy="16561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Влажные тропические леса, вечнозеленые.</a:t>
            </a:r>
          </a:p>
          <a:p>
            <a:pPr>
              <a:buNone/>
            </a:pPr>
            <a:r>
              <a:rPr lang="ru-RU" dirty="0" smtClean="0"/>
              <a:t>   Стволы деревьев, как правило, густо обвиты лианами, которые создают непроходимые “сети” в тропических лесах. </a:t>
            </a:r>
            <a:endParaRPr lang="ru-RU" dirty="0"/>
          </a:p>
        </p:txBody>
      </p:sp>
      <p:pic>
        <p:nvPicPr>
          <p:cNvPr id="5" name="Содержимое 4" descr="Влажные тропические лес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8" cy="437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тропиках растет раффлезия —с самыми большими цветками в мире, некоторые из которых достигают в диаметре более </a:t>
            </a:r>
            <a:r>
              <a:rPr lang="ru-RU" b="1" dirty="0" smtClean="0"/>
              <a:t>одного метра </a:t>
            </a:r>
            <a:r>
              <a:rPr lang="ru-RU" dirty="0" smtClean="0"/>
              <a:t>и массы более </a:t>
            </a:r>
            <a:r>
              <a:rPr lang="ru-RU" b="1" dirty="0" smtClean="0"/>
              <a:t>одиннадцати </a:t>
            </a:r>
            <a:r>
              <a:rPr lang="ru-RU" dirty="0" smtClean="0"/>
              <a:t>килограммов.</a:t>
            </a:r>
            <a:endParaRPr lang="ru-RU" dirty="0"/>
          </a:p>
        </p:txBody>
      </p:sp>
      <p:pic>
        <p:nvPicPr>
          <p:cNvPr id="5" name="Содержимое 4" descr="raf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9219" y="1052736"/>
            <a:ext cx="387454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6290346_large_Floow_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80" cy="5949460"/>
          </a:xfrm>
        </p:spPr>
      </p:pic>
      <p:pic>
        <p:nvPicPr>
          <p:cNvPr id="6" name="Содержимое 5" descr="3944598743_593ed02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6696744" cy="5960103"/>
          </a:xfrm>
        </p:spPr>
      </p:pic>
      <p:pic>
        <p:nvPicPr>
          <p:cNvPr id="1026" name="Picture 2" descr="C:\Documents and Settings\Akatava\Рабочий стол\f4417defe3e309550d40183e551ec80e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5760640" cy="6092275"/>
          </a:xfrm>
          <a:prstGeom prst="rect">
            <a:avLst/>
          </a:prstGeom>
          <a:noFill/>
        </p:spPr>
      </p:pic>
      <p:pic>
        <p:nvPicPr>
          <p:cNvPr id="1027" name="Picture 3" descr="C:\Documents and Settings\Akatava\Рабочий стол\agd215056_1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2656"/>
            <a:ext cx="6552728" cy="6134082"/>
          </a:xfrm>
          <a:prstGeom prst="rect">
            <a:avLst/>
          </a:prstGeom>
          <a:noFill/>
        </p:spPr>
      </p:pic>
      <p:pic>
        <p:nvPicPr>
          <p:cNvPr id="1028" name="Picture 4" descr="C:\Documents and Settings\Akatava\Рабочий стол\2093055472_3316e088b0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4664"/>
            <a:ext cx="868166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3411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692696"/>
            <a:ext cx="346108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64704"/>
            <a:ext cx="490688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нам нужно для работы?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577710_volsh_plastilin_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844824"/>
            <a:ext cx="4431215" cy="4063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Цветы из пластилина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Что нам нужно для работы?</vt:lpstr>
      <vt:lpstr>Стебель цветка</vt:lpstr>
      <vt:lpstr>Лепестки цветка</vt:lpstr>
      <vt:lpstr>Слайд 12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MARY</cp:lastModifiedBy>
  <cp:revision>7</cp:revision>
  <dcterms:created xsi:type="dcterms:W3CDTF">2012-09-13T18:15:10Z</dcterms:created>
  <dcterms:modified xsi:type="dcterms:W3CDTF">2014-06-20T18:03:24Z</dcterms:modified>
</cp:coreProperties>
</file>