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КАЛЕНДАРЬ - 2015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учащихся </a:t>
            </a:r>
          </a:p>
          <a:p>
            <a:r>
              <a:rPr lang="ru-RU" dirty="0" smtClean="0"/>
              <a:t>выпуск - 2014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esktop\календарь\S124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48" y="1196753"/>
            <a:ext cx="83209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esktop\календарь\S124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424385" cy="6087796"/>
          </a:xfrm>
          <a:prstGeom prst="rect">
            <a:avLst/>
          </a:prstGeom>
          <a:noFill/>
        </p:spPr>
      </p:pic>
      <p:pic>
        <p:nvPicPr>
          <p:cNvPr id="2052" name="Picture 4" descr="D:\Мои Документы\Desktop\календарь\S124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456384" cy="614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Desktop\календарь\S124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442883" cy="6120681"/>
          </a:xfrm>
          <a:prstGeom prst="rect">
            <a:avLst/>
          </a:prstGeom>
          <a:noFill/>
        </p:spPr>
      </p:pic>
      <p:pic>
        <p:nvPicPr>
          <p:cNvPr id="3075" name="Picture 3" descr="D:\Мои Документы\Desktop\календарь\S124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456384" cy="614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Desktop\календарь\S124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402378" cy="6048672"/>
          </a:xfrm>
          <a:prstGeom prst="rect">
            <a:avLst/>
          </a:prstGeom>
          <a:noFill/>
        </p:spPr>
      </p:pic>
      <p:pic>
        <p:nvPicPr>
          <p:cNvPr id="4099" name="Picture 3" descr="D:\Мои Документы\Desktop\календарь\S124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404664"/>
            <a:ext cx="3402379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Desktop\календарь\S124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417782" cy="6076056"/>
          </a:xfrm>
          <a:prstGeom prst="rect">
            <a:avLst/>
          </a:prstGeom>
          <a:noFill/>
        </p:spPr>
      </p:pic>
      <p:pic>
        <p:nvPicPr>
          <p:cNvPr id="5123" name="Picture 3" descr="D:\Мои Документы\Desktop\календарь\S124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456384" cy="614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Desktop\календарь\S124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402378" cy="6048672"/>
          </a:xfrm>
          <a:prstGeom prst="rect">
            <a:avLst/>
          </a:prstGeom>
          <a:noFill/>
        </p:spPr>
      </p:pic>
      <p:pic>
        <p:nvPicPr>
          <p:cNvPr id="6147" name="Picture 3" descr="D:\Мои Документы\Desktop\календарь\S124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668"/>
            <a:ext cx="3384376" cy="601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Desktop\календарь\S124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386975" cy="6021288"/>
          </a:xfrm>
          <a:prstGeom prst="rect">
            <a:avLst/>
          </a:prstGeom>
          <a:noFill/>
        </p:spPr>
      </p:pic>
      <p:pic>
        <p:nvPicPr>
          <p:cNvPr id="7171" name="Picture 3" descr="D:\Мои Документы\Desktop\календарь\S124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384376" cy="601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КАЛЕНДАРЬ - 2015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- 2015</dc:title>
  <dc:creator>EG</dc:creator>
  <cp:lastModifiedBy>пк</cp:lastModifiedBy>
  <cp:revision>2</cp:revision>
  <dcterms:created xsi:type="dcterms:W3CDTF">2015-01-01T10:47:57Z</dcterms:created>
  <dcterms:modified xsi:type="dcterms:W3CDTF">2015-01-01T11:09:03Z</dcterms:modified>
</cp:coreProperties>
</file>