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9" r:id="rId3"/>
    <p:sldId id="258" r:id="rId4"/>
    <p:sldId id="261" r:id="rId5"/>
    <p:sldId id="276" r:id="rId6"/>
    <p:sldId id="259" r:id="rId7"/>
    <p:sldId id="277" r:id="rId8"/>
    <p:sldId id="263" r:id="rId9"/>
    <p:sldId id="266" r:id="rId10"/>
    <p:sldId id="278" r:id="rId11"/>
    <p:sldId id="271" r:id="rId12"/>
    <p:sldId id="274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6" autoAdjust="0"/>
    <p:restoredTop sz="94709" autoAdjust="0"/>
  </p:normalViewPr>
  <p:slideViewPr>
    <p:cSldViewPr>
      <p:cViewPr varScale="1">
        <p:scale>
          <a:sx n="111" d="100"/>
          <a:sy n="111" d="100"/>
        </p:scale>
        <p:origin x="-17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качества знаний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85</c:v>
                </c:pt>
                <c:pt idx="1">
                  <c:v>73</c:v>
                </c:pt>
                <c:pt idx="2">
                  <c:v>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СОУ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84</c:v>
                </c:pt>
                <c:pt idx="1">
                  <c:v>78</c:v>
                </c:pt>
                <c:pt idx="2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646400"/>
        <c:axId val="44647936"/>
        <c:axId val="0"/>
      </c:bar3DChart>
      <c:catAx>
        <c:axId val="4464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647936"/>
        <c:crosses val="autoZero"/>
        <c:auto val="1"/>
        <c:lblAlgn val="ctr"/>
        <c:lblOffset val="100"/>
        <c:noMultiLvlLbl val="0"/>
      </c:catAx>
      <c:valAx>
        <c:axId val="44647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646400"/>
        <c:crosses val="autoZero"/>
        <c:crossBetween val="between"/>
      </c:valAx>
      <c:spPr>
        <a:noFill/>
        <a:ln w="25388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538A2-DC2B-4D42-9D68-F6B146AE944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8367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B8E99-184F-4B68-BF8C-ACFFC640E24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89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2406A-00A8-458E-B13C-55684D7880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430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5D717-1D71-441E-B669-34C83C4B385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844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61ECF-A18D-4088-B238-3BAED569E49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220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03655-0F60-4876-AEEE-3003532B336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880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85CFE-135F-44DB-AC2D-3612E9125C4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87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FB848-F8CD-46E2-90E3-18272BEB101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61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F30B2-B98C-4EF8-AF02-0D265A3F596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919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356A1-9CFB-4B9A-8418-BAEAA5416E9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00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26A6F-BB94-4C8E-9DC9-2FE9EB9A8FB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067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3B04F76-C1FC-4E84-8F0F-058697722FF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2;&#1086;&#1080;%20&#1076;&#1086;&#1082;&#1091;&#1084;&#1077;&#1085;&#1090;&#1099;\&#1059;&#1088;&#1086;&#1082;&#1080;%20&#1052;&#1072;&#1085;&#1087;&#1080;&#1083;&#1100;%20%20&#1042;&#1080;&#1090;&#1072;&#1084;&#1080;&#1085;&#1099;%20&#1055;&#1090;&#1080;&#1094;&#1099;\&#1087;&#1088;&#1077;&#1079;&#1077;&#1085;&#1090;&#1072;&#1094;&#1080;&#1103;%20&#1042;&#1048;&#1058;&#1040;&#1052;&#1048;&#1053;&#1067;\Mon_Amour_Mon_Ami%5b1%5d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:\Documents and Settings\user\Рабочий стол\Учитель Здоровье 2013\Фото Манпиль И.Н\SDC15513.JPG"/>
          <p:cNvPicPr>
            <a:picLocks noChangeAspect="1" noChangeArrowheads="1"/>
          </p:cNvPicPr>
          <p:nvPr/>
        </p:nvPicPr>
        <p:blipFill>
          <a:blip r:embed="rId3" cstate="print"/>
          <a:srcRect r="6073"/>
          <a:stretch>
            <a:fillRect/>
          </a:stretch>
        </p:blipFill>
        <p:spPr bwMode="auto">
          <a:xfrm>
            <a:off x="5929322" y="1357298"/>
            <a:ext cx="2857520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57250" y="1357313"/>
            <a:ext cx="47148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400">
                <a:latin typeface="Times New Roman" pitchFamily="18" charset="0"/>
                <a:cs typeface="Times New Roman" pitchFamily="18" charset="0"/>
              </a:rPr>
              <a:t>МАНПИЛЬ ИРИНА НИКОЛАЕВНА,</a:t>
            </a:r>
          </a:p>
          <a:p>
            <a:pPr algn="ctr" eaLnBrk="1" hangingPunct="1"/>
            <a:r>
              <a:rPr lang="ru-RU" sz="4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учитель биологии, </a:t>
            </a:r>
          </a:p>
          <a:p>
            <a:pPr algn="ctr" eaLnBrk="1" hangingPunct="1"/>
            <a:r>
              <a:rPr lang="ru-RU" sz="3200">
                <a:latin typeface="Times New Roman" pitchFamily="18" charset="0"/>
                <a:cs typeface="Times New Roman" pitchFamily="18" charset="0"/>
              </a:rPr>
              <a:t>МБСО школы № 23 </a:t>
            </a:r>
          </a:p>
          <a:p>
            <a:pPr algn="ctr" eaLnBrk="1" hangingPunct="1"/>
            <a:r>
              <a:rPr lang="ru-RU" sz="3200">
                <a:latin typeface="Times New Roman" pitchFamily="18" charset="0"/>
                <a:cs typeface="Times New Roman" pitchFamily="18" charset="0"/>
              </a:rPr>
              <a:t>г. Орла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500063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– УЧИТЕЛЬ ЗДОРОВЬЯ!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Mon_Amour_Mon_Ami[1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26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142875"/>
            <a:ext cx="2220913" cy="2427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14313"/>
            <a:ext cx="3743325" cy="249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8113" y="1785938"/>
            <a:ext cx="4175125" cy="2786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2857500"/>
            <a:ext cx="2154237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25" y="3500438"/>
            <a:ext cx="2803525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9"/>
          <p:cNvSpPr>
            <a:spLocks noGrp="1"/>
          </p:cNvSpPr>
          <p:nvPr>
            <p:ph type="title"/>
          </p:nvPr>
        </p:nvSpPr>
        <p:spPr>
          <a:xfrm>
            <a:off x="214313" y="214313"/>
            <a:ext cx="8515350" cy="1143000"/>
          </a:xfrm>
        </p:spPr>
        <p:txBody>
          <a:bodyPr/>
          <a:lstStyle/>
          <a:p>
            <a:pPr algn="l"/>
            <a:r>
              <a:rPr lang="ru-RU" sz="3200" smtClean="0"/>
              <a:t>Стремление </a:t>
            </a:r>
            <a:br>
              <a:rPr lang="ru-RU" sz="3200" smtClean="0"/>
            </a:br>
            <a:r>
              <a:rPr lang="ru-RU" sz="3200" smtClean="0"/>
              <a:t>                     развитие  </a:t>
            </a:r>
            <a:br>
              <a:rPr lang="ru-RU" sz="3200" smtClean="0"/>
            </a:br>
            <a:r>
              <a:rPr lang="ru-RU" sz="3200" smtClean="0"/>
              <a:t>                                     результат</a:t>
            </a:r>
          </a:p>
        </p:txBody>
      </p:sp>
      <p:graphicFrame>
        <p:nvGraphicFramePr>
          <p:cNvPr id="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50863" y="1765300"/>
          <a:ext cx="7899400" cy="418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14290"/>
            <a:ext cx="2497138" cy="235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C:\Documents and Settings\user\Рабочий стол\Учитель Здоровье 2013\Фото Манпиль И.Н\SDC15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2654300" cy="3128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071563" y="0"/>
            <a:ext cx="7715250" cy="2714625"/>
          </a:xfrm>
        </p:spPr>
        <p:txBody>
          <a:bodyPr/>
          <a:lstStyle/>
          <a:p>
            <a:pPr>
              <a:buFontTx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i="1" smtClean="0">
                <a:latin typeface="Bookman Old Style" pitchFamily="18" charset="0"/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endParaRPr lang="ru-RU" i="1" smtClean="0">
              <a:latin typeface="Bookman Old Style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i="1" smtClean="0">
                <a:latin typeface="Bookman Old Style" pitchFamily="18" charset="0"/>
                <a:cs typeface="Times New Roman" pitchFamily="18" charset="0"/>
              </a:rPr>
              <a:t>		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  <p:pic>
        <p:nvPicPr>
          <p:cNvPr id="13317" name="Picture 5" descr="C:\Documents and Settings\Admin\Рабочий стол\Фото Манпиль И.Н\SDC15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071810"/>
            <a:ext cx="4786346" cy="358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Блок-схема: перфолента 6"/>
          <p:cNvSpPr/>
          <p:nvPr/>
        </p:nvSpPr>
        <p:spPr>
          <a:xfrm>
            <a:off x="1571625" y="2428875"/>
            <a:ext cx="6929438" cy="185737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i="1" dirty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Я просто нить, </a:t>
            </a:r>
          </a:p>
          <a:p>
            <a:pPr>
              <a:defRPr/>
            </a:pPr>
            <a:r>
              <a:rPr lang="ru-RU" sz="2800" b="1" i="1" dirty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		связывающая   букет…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14290"/>
            <a:ext cx="2497138" cy="235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9" name="Picture 7" descr="C:\Documents and Settings\Admin\Рабочий стол\1500521_m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0"/>
            <a:ext cx="33909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285875" y="357188"/>
            <a:ext cx="864393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Я просто нить, связывающая букет.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Не я придумал цветы, их форму, цвет и запах.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Моя единственная заслуга в том, 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что я собрал их и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составил букет, 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в котором они выглядят по-новому.</a:t>
            </a:r>
          </a:p>
          <a:p>
            <a:r>
              <a:rPr lang="ru-RU" sz="2800" i="1">
                <a:latin typeface="Times New Roman" pitchFamily="18" charset="0"/>
                <a:cs typeface="Times New Roman" pitchFamily="18" charset="0"/>
              </a:rPr>
              <a:t>                                                       Бернар Вербер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714625"/>
            <a:ext cx="398145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500438"/>
            <a:ext cx="2497137" cy="2357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user\Рабочий стол\Учитель Здоровье 2013\Фото Манпиль И.Н\манпиль и газет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071546"/>
            <a:ext cx="3908425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313" y="500063"/>
            <a:ext cx="4786312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Учитель </a:t>
            </a:r>
          </a:p>
          <a:p>
            <a:pPr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Награждена :</a:t>
            </a:r>
          </a:p>
          <a:p>
            <a:pPr eaLnBrk="1" hangingPunct="1"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Грамотами ОУ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за подготовку призеров муниципального этапа Всероссийской олимпиады школьников, </a:t>
            </a:r>
          </a:p>
          <a:p>
            <a:pPr eaLnBrk="1" hangingPunct="1"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Дипломами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за активное участие во Всероссийском «Молодежном биологическом чемпионате», </a:t>
            </a:r>
          </a:p>
          <a:p>
            <a:pPr eaLnBrk="1" hangingPunct="1"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Почетной грамотой управления образования администрации г. Орла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за большие успехи в обучении и воспитании подрастающего поколения, </a:t>
            </a:r>
          </a:p>
          <a:p>
            <a:pPr eaLnBrk="1" hangingPunct="1"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Благодарственными письмами от ФГБОУ ВПО ОГАУ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за активное участие в областных конкурсах юных исследователей окружающей среды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From028. &amp;Fcy;&amp;ocy;&amp;tcy;&amp;ocy; &amp;rcy;&amp;ocy;&amp;mcy;&amp;acy;&amp;shcy;&amp;kcy;&amp;icy;, &amp;fcy;&amp;ocy;&amp;tcy;&amp;ocy;&amp;gcy;&amp;rcy;&amp;acy;&amp;fcy;&amp;icy;&amp;icy; &amp;rcy;&amp;ocy;&amp;mcy;&amp;acy;&amp;shcy;&amp;iecy;&amp;kcy;, &amp;rcy;&amp;ocy;&amp;mcy;&amp;acy;&amp;shcy;&amp;kcy;&amp;icy; &amp;vcy; &amp;kcy;&amp;acy;&amp;rcy;&amp;tcy;&amp;icy;&amp;ncy;&amp;kcy;&amp;acy;&amp;khcy;, &amp;pcy;&amp;ocy;&amp;scy;&amp;tcy;&amp;iecy;&amp;rcy;&amp;ycy; &amp;Rcy;&amp;ocy;&amp;mcy;&amp;acy;&amp;shcy;&amp;kcy;&amp;icy;, &amp;pcy;&amp;lcy;&amp;acy;&amp;kcy;&amp;acy;&amp;tcy; &amp;Rcy;&amp;ocy;&amp;mcy;&amp;acy;&amp;sh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2232025" cy="295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Рисунок 4" descr="From061-1. &amp;Fcy;&amp;ocy;&amp;tcy;&amp;ocy; &amp;rcy;&amp;ocy;&amp;mcy;&amp;acy;&amp;shcy;&amp;kcy;&amp;icy;, &amp;fcy;&amp;ocy;&amp;tcy;&amp;ocy;&amp;gcy;&amp;rcy;&amp;acy;&amp;fcy;&amp;icy;&amp;icy; &amp;rcy;&amp;ocy;&amp;mcy;&amp;acy;&amp;shcy;&amp;iecy;&amp;kcy;, &amp;rcy;&amp;ocy;&amp;mcy;&amp;acy;&amp;shcy;&amp;kcy;&amp;icy; &amp;vcy; &amp;kcy;&amp;acy;&amp;rcy;&amp;tcy;&amp;icy;&amp;ncy;&amp;kcy;&amp;acy;&amp;khcy;, &amp;pcy;&amp;ocy;&amp;scy;&amp;tcy;&amp;iecy;&amp;rcy;&amp;ycy; &amp;Rcy;&amp;ocy;&amp;mcy;&amp;acy;&amp;shcy;&amp;kcy;&amp;icy;, &amp;pcy;&amp;lcy;&amp;acy;&amp;kcy;&amp;acy;&amp;tcy; &amp;Rcy;&amp;ocy;&amp;mcy;&amp;acy;&amp;sh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857628"/>
            <a:ext cx="2735262" cy="223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Рисунок 6" descr="From130. &amp;Fcy;&amp;ocy;&amp;tcy;&amp;ocy; &amp;rcy;&amp;ocy;&amp;mcy;&amp;acy;&amp;shcy;&amp;kcy;&amp;icy;, &amp;fcy;&amp;ocy;&amp;tcy;&amp;ocy;&amp;gcy;&amp;rcy;&amp;acy;&amp;fcy;&amp;icy;&amp;icy; &amp;rcy;&amp;ocy;&amp;mcy;&amp;acy;&amp;shcy;&amp;iecy;&amp;kcy;, &amp;rcy;&amp;ocy;&amp;mcy;&amp;acy;&amp;shcy;&amp;kcy;&amp;icy; &amp;vcy; &amp;kcy;&amp;acy;&amp;rcy;&amp;tcy;&amp;icy;&amp;ncy;&amp;kcy;&amp;acy;&amp;khcy;, &amp;pcy;&amp;ocy;&amp;scy;&amp;tcy;&amp;iecy;&amp;rcy;&amp;ycy; &amp;Rcy;&amp;ocy;&amp;mcy;&amp;acy;&amp;shcy;&amp;kcy;&amp;icy;, &amp;pcy;&amp;lcy;&amp;acy;&amp;kcy;&amp;acy;&amp;tcy; &amp;Rcy;&amp;ocy;&amp;mcy;&amp;acy;&amp;shcy;&amp;k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429000"/>
            <a:ext cx="3024187" cy="2411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Рисунок 7" descr="From076. &amp;Fcy;&amp;ocy;&amp;tcy;&amp;ocy; &amp;rcy;&amp;ocy;&amp;mcy;&amp;acy;&amp;shcy;&amp;kcy;&amp;icy;, &amp;fcy;&amp;ocy;&amp;tcy;&amp;ocy;&amp;gcy;&amp;rcy;&amp;acy;&amp;fcy;&amp;icy;&amp;icy; &amp;rcy;&amp;ocy;&amp;mcy;&amp;acy;&amp;shcy;&amp;iecy;&amp;kcy;, &amp;rcy;&amp;ocy;&amp;mcy;&amp;acy;&amp;shcy;&amp;kcy;&amp;icy; &amp;vcy; &amp;kcy;&amp;acy;&amp;rcy;&amp;tcy;&amp;icy;&amp;ncy;&amp;kcy;&amp;acy;&amp;khcy;, &amp;pcy;&amp;ocy;&amp;scy;&amp;tcy;&amp;iecy;&amp;rcy;&amp;ycy; &amp;Rcy;&amp;ocy;&amp;mcy;&amp;acy;&amp;shcy;&amp;kcy;&amp;icy;, &amp;pcy;&amp;lcy;&amp;acy;&amp;kcy;&amp;acy;&amp;tcy; &amp;Rcy;&amp;ocy;&amp;mcy;&amp;acy;&amp;shcy;&amp;kcy;&amp;i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143248"/>
            <a:ext cx="2700338" cy="244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Рисунок 8" descr="From056. &amp;Fcy;&amp;ocy;&amp;tcy;&amp;ocy; &amp;rcy;&amp;ocy;&amp;mcy;&amp;acy;&amp;shcy;&amp;kcy;&amp;icy;, &amp;fcy;&amp;ocy;&amp;tcy;&amp;ocy;&amp;gcy;&amp;rcy;&amp;acy;&amp;fcy;&amp;icy;&amp;icy; &amp;rcy;&amp;ocy;&amp;mcy;&amp;acy;&amp;shcy;&amp;iecy;&amp;kcy;, &amp;rcy;&amp;ocy;&amp;mcy;&amp;acy;&amp;shcy;&amp;kcy;&amp;icy; &amp;vcy; &amp;kcy;&amp;acy;&amp;rcy;&amp;tcy;&amp;icy;&amp;ncy;&amp;kcy;&amp;acy;&amp;khcy;, &amp;pcy;&amp;ocy;&amp;scy;&amp;tcy;&amp;iecy;&amp;rcy;&amp;ycy; &amp;Rcy;&amp;ocy;&amp;mcy;&amp;acy;&amp;shcy;&amp;kcy;&amp;icy;, &amp;pcy;&amp;lcy;&amp;acy;&amp;kcy;&amp;acy;&amp;tcy; &amp;Rcy;&amp;ocy;&amp;mcy;&amp;acy;&amp;shcy;&amp;kcy;&amp;i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4637" y="500042"/>
            <a:ext cx="2519363" cy="223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7" name="Содержимое 15"/>
          <p:cNvSpPr>
            <a:spLocks noGrp="1"/>
          </p:cNvSpPr>
          <p:nvPr>
            <p:ph idx="1"/>
          </p:nvPr>
        </p:nvSpPr>
        <p:spPr>
          <a:xfrm>
            <a:off x="2428875" y="571500"/>
            <a:ext cx="3786188" cy="2571750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i="1" smtClean="0">
                <a:latin typeface="Moonlight" pitchFamily="2" charset="0"/>
              </a:rPr>
              <a:t>    </a:t>
            </a:r>
            <a:endParaRPr lang="ru-RU" sz="4000" i="1" smtClean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428875" y="285750"/>
            <a:ext cx="42148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Педагог - это тот человек, который должен передать новому поколению все ценные накопления веков и не передать предрассудков, пороков и болезней.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А. В. Луначарский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214313"/>
            <a:ext cx="9001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Направления в работе для формирования потребности  в здоровом образе жизни</a:t>
            </a:r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2000250" y="2000250"/>
            <a:ext cx="4857750" cy="3357563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29000" y="3429000"/>
            <a:ext cx="1928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ЗОЖ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928938"/>
            <a:ext cx="24288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Через пропаганду знаний на уроках биологии, на интегрированных уроках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86563" y="2786063"/>
            <a:ext cx="23574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Через вовлечение обучающихся во внеклассную работу: организация и проведение викторин, КВНов, конкурсов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71625" y="1143000"/>
            <a:ext cx="571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Через привлечение к самостоятельному поиску интересной информации о пользе правильного питания, режима дня, прогулок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71625" y="5214938"/>
            <a:ext cx="571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Посредством участия в различных конкурсах социальной рекламы, социальных проектов по здоровьесбережению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500174"/>
            <a:ext cx="3200400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1" name="Содержимое 7"/>
          <p:cNvSpPr>
            <a:spLocks noGrp="1"/>
          </p:cNvSpPr>
          <p:nvPr>
            <p:ph idx="1"/>
          </p:nvPr>
        </p:nvSpPr>
        <p:spPr>
          <a:xfrm>
            <a:off x="8786813" y="3714750"/>
            <a:ext cx="71437" cy="71438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i="1" smtClean="0">
                <a:latin typeface="Bookman Old Style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" y="0"/>
            <a:ext cx="7786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Результаты работы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7188" y="571500"/>
            <a:ext cx="542925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  Призер муниципального этапа Всероссийской олимпиады школьников 2011 г.;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  Призеры муниципального этапа Всероссийской олимпиады школьников 2012 г.;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  Победители  и призеры областных конкурсах юных исследователей окружающей среды, организованных  ФГБОУ ВПО ОГАУ 2012-2013гг.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  Призеры  областного конкурса «Экогалерея» 2012-2013гг.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  Дипломанты всероссийского Молодежного биологического чемпионата 2010-2013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Распространение передового 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педагогического опыта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768850"/>
          </a:xfrm>
        </p:spPr>
        <p:txBody>
          <a:bodyPr/>
          <a:lstStyle/>
          <a:p>
            <a:r>
              <a:rPr lang="ru-RU" sz="2200" smtClean="0"/>
              <a:t>На заседаниях школьных и городских методических объединений;</a:t>
            </a:r>
          </a:p>
          <a:p>
            <a:r>
              <a:rPr lang="ru-RU" sz="2200" smtClean="0"/>
              <a:t>На заседаниях Методического и Педагогического советов школы;</a:t>
            </a:r>
          </a:p>
          <a:p>
            <a:r>
              <a:rPr lang="ru-RU" sz="2200" smtClean="0"/>
              <a:t>На семинарах МИМЦ;</a:t>
            </a:r>
          </a:p>
          <a:p>
            <a:r>
              <a:rPr lang="ru-RU" sz="2200" smtClean="0"/>
              <a:t>Имею международные публикации по проблемам здоровьесбережения (Манпиль И.Н. Формирование навыков здорового образа жизни на уроках биологии как компонент здоровьесберегающих технологий в образовательном процессе/ПЕРСПЕКТИВА: сборник статей </a:t>
            </a:r>
            <a:r>
              <a:rPr lang="en-US" sz="2200" smtClean="0"/>
              <a:t>IX</a:t>
            </a:r>
            <a:r>
              <a:rPr lang="ru-RU" sz="2200" smtClean="0"/>
              <a:t> Международной научно-практической Интернет-конференции. Вып.9. – филиал КГПУ им. В.П. Астафьева. – Железногорск, 2013. с. 183-186);</a:t>
            </a:r>
          </a:p>
          <a:p>
            <a:r>
              <a:rPr lang="ru-RU" sz="2200" smtClean="0"/>
              <a:t>Посредством участия в </a:t>
            </a:r>
            <a:r>
              <a:rPr lang="en-US" sz="2200" smtClean="0"/>
              <a:t>IX</a:t>
            </a:r>
            <a:r>
              <a:rPr lang="ru-RU" sz="2200" smtClean="0"/>
              <a:t> Международной научно-практической Интернет-конференции 2013 г.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71802" y="2000240"/>
            <a:ext cx="2786082" cy="1785950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Дети</a:t>
            </a:r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любят</a:t>
            </a:r>
          </a:p>
        </p:txBody>
      </p:sp>
      <p:sp>
        <p:nvSpPr>
          <p:cNvPr id="9219" name="Содержимое 19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91185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i="1" smtClean="0">
                <a:latin typeface="Bookman Old Style" pitchFamily="18" charset="0"/>
                <a:cs typeface="Times New Roman" pitchFamily="18" charset="0"/>
              </a:rPr>
              <a:t>	Играть                                        Рисовать  </a:t>
            </a:r>
          </a:p>
          <a:p>
            <a:pPr>
              <a:buFontTx/>
              <a:buNone/>
            </a:pPr>
            <a:r>
              <a:rPr lang="ru-RU" sz="2800" i="1" smtClean="0">
                <a:latin typeface="Bookman Old Style" pitchFamily="18" charset="0"/>
                <a:cs typeface="Times New Roman" pitchFamily="18" charset="0"/>
              </a:rPr>
              <a:t>                  	Двигаться     </a:t>
            </a:r>
          </a:p>
          <a:p>
            <a:pPr>
              <a:buFontTx/>
              <a:buNone/>
            </a:pPr>
            <a:r>
              <a:rPr lang="ru-RU" sz="2800" i="1" smtClean="0">
                <a:latin typeface="Bookman Old Style" pitchFamily="18" charset="0"/>
                <a:cs typeface="Times New Roman" pitchFamily="18" charset="0"/>
              </a:rPr>
              <a:t>                                          </a:t>
            </a:r>
          </a:p>
          <a:p>
            <a:pPr>
              <a:buFontTx/>
              <a:buNone/>
            </a:pPr>
            <a:r>
              <a:rPr lang="ru-RU" sz="2800" i="1" smtClean="0">
                <a:latin typeface="Bookman Old Style" pitchFamily="18" charset="0"/>
                <a:cs typeface="Times New Roman" pitchFamily="18" charset="0"/>
              </a:rPr>
              <a:t>						    Соревноваться </a:t>
            </a:r>
          </a:p>
          <a:p>
            <a:pPr>
              <a:buFontTx/>
              <a:buNone/>
            </a:pPr>
            <a:r>
              <a:rPr lang="ru-RU" sz="2800" i="1" smtClean="0">
                <a:latin typeface="Bookman Old Style" pitchFamily="18" charset="0"/>
                <a:cs typeface="Times New Roman" pitchFamily="18" charset="0"/>
              </a:rPr>
              <a:t>Угадывать </a:t>
            </a:r>
          </a:p>
          <a:p>
            <a:pPr>
              <a:buFontTx/>
              <a:buNone/>
            </a:pPr>
            <a:endParaRPr lang="ru-RU" sz="2800" i="1" smtClean="0">
              <a:latin typeface="Bookman Old Style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800" i="1" smtClean="0">
                <a:latin typeface="Bookman Old Style" pitchFamily="18" charset="0"/>
                <a:cs typeface="Times New Roman" pitchFamily="18" charset="0"/>
              </a:rPr>
              <a:t>							Читать                                                          </a:t>
            </a:r>
          </a:p>
          <a:p>
            <a:pPr>
              <a:buFontTx/>
              <a:buNone/>
            </a:pPr>
            <a:r>
              <a:rPr lang="ru-RU" sz="2800" i="1" smtClean="0">
                <a:latin typeface="Bookman Old Style" pitchFamily="18" charset="0"/>
                <a:cs typeface="Times New Roman" pitchFamily="18" charset="0"/>
              </a:rPr>
              <a:t>   Творить</a:t>
            </a:r>
          </a:p>
          <a:p>
            <a:pPr>
              <a:buFontTx/>
              <a:buNone/>
            </a:pPr>
            <a:r>
              <a:rPr lang="ru-RU" sz="2800" i="1" smtClean="0">
                <a:latin typeface="Bookman Old Style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pPr>
              <a:buFontTx/>
              <a:buNone/>
            </a:pPr>
            <a:r>
              <a:rPr lang="ru-RU" sz="2800" i="1" smtClean="0">
                <a:latin typeface="Bookman Old Style" pitchFamily="18" charset="0"/>
                <a:cs typeface="Times New Roman" pitchFamily="18" charset="0"/>
              </a:rPr>
              <a:t>              Отслеживать результаты  </a:t>
            </a:r>
          </a:p>
          <a:p>
            <a:pPr>
              <a:buFontTx/>
              <a:buNone/>
            </a:pPr>
            <a:r>
              <a:rPr lang="ru-RU" sz="3600" smtClean="0"/>
              <a:t> </a:t>
            </a:r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algn="l"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Bookman Old Style" pitchFamily="18" charset="0"/>
                <a:ea typeface="+mn-ea"/>
                <a:cs typeface="Times New Roman" pitchFamily="18" charset="0"/>
              </a:rPr>
              <a:t>Творчество      Движение        Развитие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357313"/>
            <a:ext cx="419100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00125"/>
            <a:ext cx="2276475" cy="1706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2928938"/>
            <a:ext cx="4105275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2264</TotalTime>
  <Words>378</Words>
  <Application>Microsoft Office PowerPoint</Application>
  <PresentationFormat>Экран (4:3)</PresentationFormat>
  <Paragraphs>61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Moonlight</vt:lpstr>
      <vt:lpstr>Bookman Old Style</vt:lpstr>
      <vt:lpstr>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Распространение передового  педагогического опыта</vt:lpstr>
      <vt:lpstr>Презентация PowerPoint</vt:lpstr>
      <vt:lpstr>Творчество      Движение        Развитие</vt:lpstr>
      <vt:lpstr>Презентация PowerPoint</vt:lpstr>
      <vt:lpstr>Стремление                       развитие                                        результат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r00t</cp:lastModifiedBy>
  <cp:revision>311</cp:revision>
  <dcterms:created xsi:type="dcterms:W3CDTF">2010-05-23T14:28:12Z</dcterms:created>
  <dcterms:modified xsi:type="dcterms:W3CDTF">2013-06-29T07:13:32Z</dcterms:modified>
</cp:coreProperties>
</file>