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CB9-F455-4441-87F7-FC153056063B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8860-7F92-480E-B7BE-85E2513A9B5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b_132808512580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95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 userDrawn="1"/>
        </p:nvSpPr>
        <p:spPr>
          <a:xfrm>
            <a:off x="0" y="1628800"/>
            <a:ext cx="9144000" cy="5229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5CB9-F455-4441-87F7-FC153056063B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8860-7F92-480E-B7BE-85E2513A9B5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b_1328085125805 (2)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0"/>
            <a:ext cx="3141596" cy="659735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кругленный прямоугольник 7"/>
          <p:cNvSpPr/>
          <p:nvPr userDrawn="1"/>
        </p:nvSpPr>
        <p:spPr>
          <a:xfrm>
            <a:off x="395536" y="188640"/>
            <a:ext cx="6480720" cy="64807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C5CB9-F455-4441-87F7-FC153056063B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D8860-7F92-480E-B7BE-85E2513A9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1785926"/>
            <a:ext cx="7000924" cy="4286280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>
                <a:gd name="adj1" fmla="val 10625130"/>
                <a:gd name="adj2" fmla="val 56214"/>
              </a:avLst>
            </a:prstTxWarp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Поручения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классе</a:t>
            </a:r>
            <a:endParaRPr lang="ru-RU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Проба п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96"/>
            <a:ext cx="2143108" cy="38099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2857496"/>
            <a:ext cx="5369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отвечают за дисциплину и порядок в классе,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помогают разрешить конфликты.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14290"/>
            <a:ext cx="52511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Друзья Дяди Стёпы</a:t>
            </a:r>
          </a:p>
          <a:p>
            <a:pPr algn="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чел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714356"/>
            <a:ext cx="664373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ХОРОШЕГО ВЫПОЛНЕНИЯ ПОРУЧЕНИЙ: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Помни, что назначенное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тебе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поручение выполняется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тобою в течение двух недель!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Относись к выполнению порученного дела ответственно.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Старайся выполнять поручения с удовольствием.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Помни о том, что выполнением своего поручения ты помогаешь учителю, школе, всем своим одноклассникам.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Обращайся за помощью в выполнении порученного дела к классному руководителю и одноклассникам, если тебе одному трудно.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Спеши делать добро!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Теплый Пол Для Детей (Коврик) - Куплю-продам одежду, обувь и товары для детей - Женский форум Челябинска &quot;Будь счастливой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6286512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357166"/>
            <a:ext cx="29218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Губернатор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лидер класса,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помощник учителя,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контролирует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выполнение поручений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другими учениками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класса, ставит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оценки за дежурство.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000372"/>
            <a:ext cx="2682594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Заместитель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губернатора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лидер класса,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помощник учителя,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контролирует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выполнение поручений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другими учениками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класса, ставит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оценки за дежурство по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договорённости с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Губернатором или в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его отсутствие.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00100" y="4929198"/>
            <a:ext cx="71438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1" name="Picture 3" descr="zurn - Смотреть на Мета Фото онлайн бесплатно - Общи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167202"/>
            <a:ext cx="2428892" cy="26907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357166"/>
            <a:ext cx="54725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Друзья Библиотечки</a:t>
            </a:r>
          </a:p>
          <a:p>
            <a:pPr algn="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чел.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3000372"/>
            <a:ext cx="5579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Следят за состоянием учебников в классе,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еженедельно проверяют обёрнут ли учебник.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Помогают учителю в работе с библиотекой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и &quot;Незнайка и его друзья&quot;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0034" y="3643314"/>
            <a:ext cx="1714512" cy="29051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357166"/>
            <a:ext cx="53906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Друзья </a:t>
            </a:r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Пилюлькина</a:t>
            </a:r>
            <a:endParaRPr lang="ru-RU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чел.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143116"/>
            <a:ext cx="5302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Следят за формой в классе, за опрятным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видом одноклассников, проверяют наличие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сменной обуви.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-fotki.yandex.ru/get/4813/28257045.682/0_72b83_1a7e093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3714752"/>
            <a:ext cx="2000264" cy="31432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85852" y="2428868"/>
            <a:ext cx="600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Помогают в оформлении класса к мероприятиям,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 празднику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85728"/>
            <a:ext cx="40594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Друзья Тюбика</a:t>
            </a:r>
          </a:p>
          <a:p>
            <a:pPr algn="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чел.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g-fotki.yandex.ru/get/5214/28257045.682/0_72b72_d30e69f6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6"/>
            <a:ext cx="2428860" cy="29289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2357430"/>
            <a:ext cx="64058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еженедельно проверяет правильность, аккуратность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заполнения дневников.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 поручению учителя оказывает помощь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слабоуспевающим одноклассникам в учёбе.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57166"/>
            <a:ext cx="39510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Друзья </a:t>
            </a:r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Знайки</a:t>
            </a:r>
            <a:endParaRPr lang="ru-RU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чел.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Смотрим онлайн Кто увидит нас тот сразу ахнет. &quot;Бременские музыканты&quot; - Статусы, картинки, приколы, видео и многое другое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0570"/>
            <a:ext cx="3000396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857356" y="3357562"/>
            <a:ext cx="4688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Участвуют в подготовке и проведении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внеклассных мероприятий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0"/>
            <a:ext cx="66437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Друзья </a:t>
            </a:r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Бременских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музыкантов</a:t>
            </a:r>
          </a:p>
          <a:p>
            <a:pPr algn="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чел.</a:t>
            </a:r>
          </a:p>
          <a:p>
            <a:pPr algn="r"/>
            <a:endParaRPr lang="ru-RU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Самая маленькая древняя мера в странах Европы Дюйм - мера, равная - Фото 10 - Меры длины - Цвет и форма - Фотосай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4705350"/>
            <a:ext cx="3152775" cy="215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071538" y="2500306"/>
            <a:ext cx="412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ежедневно ухаживают за цветами.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5431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Друзья </a:t>
            </a:r>
            <a:r>
              <a:rPr lang="ru-RU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Дюймовочки</a:t>
            </a:r>
            <a:endParaRPr lang="ru-RU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чел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владик купчихин - 1 персональный фотоальбом на vsetke.r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B5FDD5"/>
              </a:clrFrom>
              <a:clrTo>
                <a:srgbClr val="B5FD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143380"/>
            <a:ext cx="2643174" cy="27146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2500306"/>
            <a:ext cx="59502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Подготавливают и проводят ежедневно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физкультминутки в классе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Организуют построение класса на физкультуру и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 физкультуры.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357166"/>
            <a:ext cx="59863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Друзья Ильи Муромца</a:t>
            </a:r>
          </a:p>
          <a:p>
            <a:pPr algn="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чел.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1</cp:revision>
  <dcterms:created xsi:type="dcterms:W3CDTF">2015-01-09T17:30:34Z</dcterms:created>
  <dcterms:modified xsi:type="dcterms:W3CDTF">2015-01-09T17:31:33Z</dcterms:modified>
</cp:coreProperties>
</file>