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FB08-EB93-475D-B8AB-45ABA76CBB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9C2F-D7C8-416C-AC3E-7EB58B2FD7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82153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Браслет из бумаги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60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86808" cy="1470025"/>
          </a:xfrm>
        </p:spPr>
        <p:txBody>
          <a:bodyPr/>
          <a:lstStyle/>
          <a:p>
            <a:r>
              <a:rPr lang="ru-RU" dirty="0" smtClean="0"/>
              <a:t>Нам понадобится </a:t>
            </a:r>
            <a:br>
              <a:rPr lang="ru-RU" dirty="0" smtClean="0"/>
            </a:br>
            <a:r>
              <a:rPr lang="ru-RU" dirty="0" smtClean="0"/>
              <a:t>24 прямоугольника 10 см Х  4 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8"/>
            <a:ext cx="7286676" cy="385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Сложим  пополам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9600" dirty="0" smtClean="0"/>
              <a:t>Затем каждую половинку  ещё  раз сложим пополам</a:t>
            </a:r>
            <a:endParaRPr lang="ru-RU" sz="9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2357430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876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сгибаем поперёк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Сгибаем поперёк ещё раз</a:t>
            </a:r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1" y="2500306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Готовое звено браслета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Лучше делать звенья разных цветов</a:t>
            </a:r>
            <a:endParaRPr lang="ru-RU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214554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214554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Начинаем сборку браслета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4288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Вставим 2 детали друг в друга. Вытянем кончики </a:t>
            </a:r>
          </a:p>
          <a:p>
            <a:pPr algn="ctr"/>
            <a:r>
              <a:rPr lang="ru-RU" sz="2800" dirty="0" smtClean="0"/>
              <a:t>до конца.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35743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Третью деталь вставим также, но с другой стороны.</a:t>
            </a:r>
            <a:endParaRPr lang="ru-RU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70" y="3214686"/>
            <a:ext cx="43815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715436" cy="1470025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Доделываем браслет…..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5"/>
            <a:ext cx="6215106" cy="466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Скрепляем концы браслета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469640" cy="48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Нам понадобится  24 прямоугольника 10 см Х  4 см</vt:lpstr>
      <vt:lpstr>Слайд 4</vt:lpstr>
      <vt:lpstr>Слайд 5</vt:lpstr>
      <vt:lpstr>Слайд 6</vt:lpstr>
      <vt:lpstr>Начинаем сборку браслета</vt:lpstr>
      <vt:lpstr>Доделываем браслет…..</vt:lpstr>
      <vt:lpstr>Скрепляем концы браслета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2015-01-08T16:21:29Z</dcterms:created>
  <dcterms:modified xsi:type="dcterms:W3CDTF">2015-01-08T17:34:46Z</dcterms:modified>
</cp:coreProperties>
</file>