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58" r:id="rId4"/>
    <p:sldId id="262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C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048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618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036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772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441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361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02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284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17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263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510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0070C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480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8FCF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472" y="571480"/>
            <a:ext cx="78581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atin typeface="Consolas" pitchFamily="49" charset="0"/>
              </a:rPr>
              <a:t>Сложение натуральных чисел и его свойства</a:t>
            </a:r>
            <a:endParaRPr lang="ru-RU" sz="6000" b="1" dirty="0">
              <a:latin typeface="Consolas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Графический диктант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sz="4800" dirty="0" smtClean="0"/>
              <a:t>Да -   «_»</a:t>
            </a:r>
          </a:p>
          <a:p>
            <a:pPr algn="ctr">
              <a:buNone/>
            </a:pPr>
            <a:r>
              <a:rPr lang="ru-RU" sz="4800" dirty="0" smtClean="0"/>
              <a:t>Нет – «</a:t>
            </a:r>
            <a:r>
              <a:rPr lang="en-US" sz="4800" dirty="0" smtClean="0"/>
              <a:t>^</a:t>
            </a:r>
            <a:r>
              <a:rPr lang="ru-RU" sz="4800" dirty="0" smtClean="0"/>
              <a:t>»</a:t>
            </a:r>
            <a:endParaRPr lang="ru-RU" sz="4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Графический диктант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14554"/>
            <a:ext cx="2614602" cy="61435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4006+8=4012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28596" y="2786058"/>
            <a:ext cx="2614602" cy="6143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76+24=90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57200" y="1600201"/>
            <a:ext cx="2614602" cy="61435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15+2005=2020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428596" y="3286124"/>
            <a:ext cx="2614602" cy="6143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564+16=580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428596" y="3929066"/>
            <a:ext cx="2614602" cy="61435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6330+70=6400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5072066" y="1643050"/>
            <a:ext cx="2614602" cy="6143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35+18+25=78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5214942" y="3286124"/>
            <a:ext cx="2614602" cy="6143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9+19+4=69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5143504" y="2857496"/>
            <a:ext cx="3214710" cy="50006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520+340+80=840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5072066" y="3929066"/>
            <a:ext cx="3214710" cy="64294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490+510+10=1010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5072066" y="2214554"/>
            <a:ext cx="2614602" cy="6143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6+52+18=66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  <p:bldP spid="7" grpId="0" build="p"/>
      <p:bldP spid="8" grpId="0" build="p"/>
      <p:bldP spid="9" grpId="0" build="p"/>
      <p:bldP spid="11" grpId="0" build="p"/>
      <p:bldP spid="12" grpId="0" build="p"/>
      <p:bldP spid="1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Взаимопроверка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dirty="0" smtClean="0"/>
              <a:t>_ ^ ^ _ _ _ ^ ^ ^ _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34280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571480"/>
            <a:ext cx="4138642" cy="5554683"/>
          </a:xfrm>
        </p:spPr>
        <p:txBody>
          <a:bodyPr>
            <a:noAutofit/>
          </a:bodyPr>
          <a:lstStyle/>
          <a:p>
            <a:pPr marL="514350" lvl="0" indent="-514350" algn="ctr">
              <a:buNone/>
            </a:pPr>
            <a:r>
              <a:rPr lang="ru-RU" sz="3200" dirty="0" smtClean="0"/>
              <a:t>36 – 19</a:t>
            </a:r>
          </a:p>
          <a:p>
            <a:pPr marL="514350" lvl="0" indent="-514350" algn="ctr">
              <a:buNone/>
            </a:pPr>
            <a:r>
              <a:rPr lang="ru-RU" sz="3200" dirty="0" smtClean="0"/>
              <a:t>17 + 18</a:t>
            </a:r>
          </a:p>
          <a:p>
            <a:pPr marL="514350" lvl="0" indent="-514350" algn="ctr">
              <a:buNone/>
            </a:pPr>
            <a:r>
              <a:rPr lang="ru-RU" sz="3200" dirty="0" smtClean="0"/>
              <a:t>64 : 16</a:t>
            </a:r>
          </a:p>
          <a:p>
            <a:pPr marL="514350" lvl="0" indent="-514350" algn="ctr">
              <a:buNone/>
            </a:pPr>
            <a:r>
              <a:rPr lang="ru-RU" sz="3200" dirty="0" smtClean="0"/>
              <a:t>4 </a:t>
            </a:r>
            <a:r>
              <a:rPr lang="ar-SA" sz="3200" dirty="0" smtClean="0"/>
              <a:t>۰</a:t>
            </a:r>
            <a:r>
              <a:rPr lang="ru-RU" sz="3200" dirty="0" smtClean="0"/>
              <a:t> 21</a:t>
            </a:r>
          </a:p>
          <a:p>
            <a:pPr marL="514350" lvl="0" indent="-514350" algn="ctr">
              <a:buNone/>
            </a:pPr>
            <a:r>
              <a:rPr lang="ru-RU" sz="3200" dirty="0" smtClean="0"/>
              <a:t>55 – 46</a:t>
            </a:r>
          </a:p>
          <a:p>
            <a:pPr marL="514350" lvl="0" indent="-514350" algn="ctr">
              <a:buNone/>
            </a:pPr>
            <a:r>
              <a:rPr lang="ru-RU" sz="3200" dirty="0" smtClean="0"/>
              <a:t>3 + 29</a:t>
            </a:r>
          </a:p>
          <a:p>
            <a:pPr marL="514350" indent="-514350" algn="ctr">
              <a:buNone/>
            </a:pPr>
            <a:r>
              <a:rPr lang="ru-RU" sz="3200" dirty="0" smtClean="0"/>
              <a:t>100 : 4</a:t>
            </a:r>
          </a:p>
          <a:p>
            <a:pPr marL="514350" lvl="0" indent="-514350" algn="ctr">
              <a:buNone/>
            </a:pPr>
            <a:r>
              <a:rPr lang="ru-RU" sz="3200" dirty="0" smtClean="0"/>
              <a:t>15 </a:t>
            </a:r>
            <a:r>
              <a:rPr lang="ar-SA" sz="3200" dirty="0" smtClean="0"/>
              <a:t>۰</a:t>
            </a:r>
            <a:r>
              <a:rPr lang="ru-RU" sz="3200" dirty="0" smtClean="0"/>
              <a:t> 11</a:t>
            </a:r>
          </a:p>
          <a:p>
            <a:pPr marL="514350" lvl="0" indent="-514350" algn="ctr">
              <a:buNone/>
            </a:pPr>
            <a:r>
              <a:rPr lang="ru-RU" sz="3200" dirty="0" smtClean="0"/>
              <a:t>33 </a:t>
            </a:r>
            <a:r>
              <a:rPr lang="ar-SA" sz="3200" dirty="0" smtClean="0"/>
              <a:t>۰</a:t>
            </a:r>
            <a:r>
              <a:rPr lang="ru-RU" sz="3200" dirty="0" smtClean="0"/>
              <a:t> 4</a:t>
            </a:r>
          </a:p>
          <a:p>
            <a:pPr marL="514350" lvl="0" indent="-514350" algn="ctr">
              <a:buNone/>
            </a:pPr>
            <a:r>
              <a:rPr lang="ru-RU" sz="3200" dirty="0" smtClean="0"/>
              <a:t>72 : 6</a:t>
            </a:r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4008" y="548680"/>
            <a:ext cx="4038600" cy="5554683"/>
          </a:xfrm>
        </p:spPr>
        <p:txBody>
          <a:bodyPr>
            <a:normAutofit lnSpcReduction="10000"/>
          </a:bodyPr>
          <a:lstStyle/>
          <a:p>
            <a:pPr lvl="0" algn="ctr">
              <a:buNone/>
            </a:pPr>
            <a:r>
              <a:rPr lang="ru-RU" sz="3200" dirty="0" smtClean="0"/>
              <a:t>110 – 93</a:t>
            </a:r>
          </a:p>
          <a:p>
            <a:pPr lvl="0" algn="ctr">
              <a:buNone/>
            </a:pPr>
            <a:r>
              <a:rPr lang="ru-RU" sz="3200" dirty="0" smtClean="0"/>
              <a:t>256 + 34</a:t>
            </a:r>
          </a:p>
          <a:p>
            <a:pPr lvl="0" algn="ctr">
              <a:buNone/>
            </a:pPr>
            <a:r>
              <a:rPr lang="ru-RU" sz="3200" dirty="0" smtClean="0"/>
              <a:t>23 </a:t>
            </a:r>
            <a:r>
              <a:rPr lang="ar-SA" sz="3200" dirty="0" smtClean="0"/>
              <a:t>۰</a:t>
            </a:r>
            <a:r>
              <a:rPr lang="ru-RU" sz="3200" dirty="0" smtClean="0"/>
              <a:t> 5</a:t>
            </a:r>
          </a:p>
          <a:p>
            <a:pPr lvl="0" algn="ctr">
              <a:buNone/>
            </a:pPr>
            <a:r>
              <a:rPr lang="ru-RU" sz="3200" dirty="0" smtClean="0"/>
              <a:t>35 : 7</a:t>
            </a:r>
          </a:p>
          <a:p>
            <a:pPr lvl="0" algn="ctr">
              <a:buNone/>
            </a:pPr>
            <a:r>
              <a:rPr lang="ru-RU" sz="3200" dirty="0" smtClean="0"/>
              <a:t>61 – 34</a:t>
            </a:r>
          </a:p>
          <a:p>
            <a:pPr lvl="0" algn="ctr">
              <a:buNone/>
            </a:pPr>
            <a:r>
              <a:rPr lang="ru-RU" sz="3200" dirty="0" smtClean="0"/>
              <a:t>33 + 99</a:t>
            </a:r>
          </a:p>
          <a:p>
            <a:pPr lvl="0" algn="ctr">
              <a:buNone/>
            </a:pPr>
            <a:r>
              <a:rPr lang="ru-RU" sz="3200" dirty="0" smtClean="0"/>
              <a:t>9 </a:t>
            </a:r>
            <a:r>
              <a:rPr lang="ar-SA" sz="3200" dirty="0" smtClean="0"/>
              <a:t>۰</a:t>
            </a:r>
            <a:r>
              <a:rPr lang="ru-RU" sz="3200" dirty="0" smtClean="0"/>
              <a:t> 18</a:t>
            </a:r>
          </a:p>
          <a:p>
            <a:pPr lvl="0" algn="ctr">
              <a:buNone/>
            </a:pPr>
            <a:r>
              <a:rPr lang="ru-RU" sz="3200" dirty="0" smtClean="0"/>
              <a:t>54 : 3</a:t>
            </a:r>
          </a:p>
          <a:p>
            <a:pPr lvl="0" algn="ctr">
              <a:buNone/>
            </a:pPr>
            <a:r>
              <a:rPr lang="ru-RU" sz="3200" dirty="0" smtClean="0"/>
              <a:t>22 – 7</a:t>
            </a:r>
          </a:p>
          <a:p>
            <a:pPr lvl="0" algn="ctr">
              <a:buNone/>
            </a:pPr>
            <a:r>
              <a:rPr lang="ru-RU" sz="3200" dirty="0" smtClean="0"/>
              <a:t>39 + 5</a:t>
            </a:r>
          </a:p>
          <a:p>
            <a:pPr lvl="0" algn="ctr">
              <a:buNone/>
            </a:pP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755576" y="31739"/>
            <a:ext cx="74168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Вычислите устно:</a:t>
            </a:r>
            <a:endParaRPr lang="ru-RU" sz="4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заданий по учебнику: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№184, стр. 35</a:t>
            </a:r>
          </a:p>
          <a:p>
            <a:pPr marL="514350" indent="-514350">
              <a:buAutoNum type="arabicPeriod"/>
            </a:pPr>
            <a:r>
              <a:rPr lang="ru-RU" dirty="0" smtClean="0"/>
              <a:t>№ 186, стр. 35</a:t>
            </a:r>
          </a:p>
          <a:p>
            <a:pPr marL="514350" indent="-514350">
              <a:buAutoNum type="arabicPeriod"/>
            </a:pPr>
            <a:r>
              <a:rPr lang="ru-RU" dirty="0" smtClean="0"/>
              <a:t>№ 186, стр. 35.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3376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Задание на дом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147248" cy="44930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 smtClean="0"/>
              <a:t>№ 230, 231, 233, стр. 40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928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140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Графический диктант</vt:lpstr>
      <vt:lpstr>Графический диктант</vt:lpstr>
      <vt:lpstr>Взаимопроверка</vt:lpstr>
      <vt:lpstr>Презентация PowerPoint</vt:lpstr>
      <vt:lpstr>Решение заданий по учебнику:</vt:lpstr>
      <vt:lpstr>Задание на дом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Александр</cp:lastModifiedBy>
  <cp:revision>8</cp:revision>
  <dcterms:modified xsi:type="dcterms:W3CDTF">2014-09-03T04:54:55Z</dcterms:modified>
</cp:coreProperties>
</file>