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4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1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3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7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4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6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2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8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1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8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8FC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71480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Consolas" pitchFamily="49" charset="0"/>
              </a:rPr>
              <a:t>Сложение натуральных чисел и его свойства</a:t>
            </a:r>
            <a:endParaRPr lang="ru-RU" sz="6000" b="1" dirty="0"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Графический диктант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800" dirty="0" smtClean="0"/>
              <a:t>Да -   «_»</a:t>
            </a:r>
          </a:p>
          <a:p>
            <a:pPr algn="ctr">
              <a:buNone/>
            </a:pPr>
            <a:r>
              <a:rPr lang="ru-RU" sz="4800" dirty="0" smtClean="0"/>
              <a:t>Нет – «</a:t>
            </a:r>
            <a:r>
              <a:rPr lang="en-US" sz="4800" dirty="0" smtClean="0"/>
              <a:t>^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2614602" cy="61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4006+8=4012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786058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76+24=90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1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15+2005=2020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3286124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564+16=580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3929066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6330+70=6400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72066" y="1643050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35+18+25=78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214942" y="3286124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9+19+4=69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143504" y="2857496"/>
            <a:ext cx="3214710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520+340+80=840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072066" y="3929066"/>
            <a:ext cx="321471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490+510+10=1010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072066" y="2214554"/>
            <a:ext cx="2614602" cy="614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6+52+18=66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1" grpId="0" build="p"/>
      <p:bldP spid="12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_ ^ ^ _ _ _ ^ ^ ^ _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428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71480"/>
            <a:ext cx="4138642" cy="5554683"/>
          </a:xfrm>
        </p:spPr>
        <p:txBody>
          <a:bodyPr>
            <a:noAutofit/>
          </a:bodyPr>
          <a:lstStyle/>
          <a:p>
            <a:pPr marL="514350" lvl="0" indent="-514350" algn="ctr">
              <a:buNone/>
            </a:pPr>
            <a:r>
              <a:rPr lang="ru-RU" sz="3200" dirty="0" smtClean="0"/>
              <a:t>36 – 19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17 + 18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64 : 16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4 </a:t>
            </a:r>
            <a:r>
              <a:rPr lang="ar-SA" sz="3200" dirty="0" smtClean="0"/>
              <a:t>۰</a:t>
            </a:r>
            <a:r>
              <a:rPr lang="ru-RU" sz="3200" dirty="0" smtClean="0"/>
              <a:t> 21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55 – 46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3 + 29</a:t>
            </a:r>
          </a:p>
          <a:p>
            <a:pPr marL="514350" indent="-514350" algn="ctr">
              <a:buNone/>
            </a:pPr>
            <a:r>
              <a:rPr lang="ru-RU" sz="3200" dirty="0" smtClean="0"/>
              <a:t>100 : 4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15 </a:t>
            </a:r>
            <a:r>
              <a:rPr lang="ar-SA" sz="3200" dirty="0" smtClean="0"/>
              <a:t>۰</a:t>
            </a:r>
            <a:r>
              <a:rPr lang="ru-RU" sz="3200" dirty="0" smtClean="0"/>
              <a:t> 11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33 </a:t>
            </a:r>
            <a:r>
              <a:rPr lang="ar-SA" sz="3200" dirty="0" smtClean="0"/>
              <a:t>۰</a:t>
            </a:r>
            <a:r>
              <a:rPr lang="ru-RU" sz="3200" dirty="0" smtClean="0"/>
              <a:t> 4</a:t>
            </a:r>
          </a:p>
          <a:p>
            <a:pPr marL="514350" lvl="0" indent="-514350" algn="ctr">
              <a:buNone/>
            </a:pPr>
            <a:r>
              <a:rPr lang="ru-RU" sz="3200" dirty="0" smtClean="0"/>
              <a:t>72 : 6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548680"/>
            <a:ext cx="4038600" cy="5554683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3200" dirty="0" smtClean="0"/>
              <a:t>110 – 93</a:t>
            </a:r>
          </a:p>
          <a:p>
            <a:pPr lvl="0" algn="ctr">
              <a:buNone/>
            </a:pPr>
            <a:r>
              <a:rPr lang="ru-RU" sz="3200" dirty="0" smtClean="0"/>
              <a:t>256 + 34</a:t>
            </a:r>
          </a:p>
          <a:p>
            <a:pPr lvl="0" algn="ctr">
              <a:buNone/>
            </a:pPr>
            <a:r>
              <a:rPr lang="ru-RU" sz="3200" dirty="0" smtClean="0"/>
              <a:t>23 </a:t>
            </a:r>
            <a:r>
              <a:rPr lang="ar-SA" sz="3200" dirty="0" smtClean="0"/>
              <a:t>۰</a:t>
            </a:r>
            <a:r>
              <a:rPr lang="ru-RU" sz="3200" dirty="0" smtClean="0"/>
              <a:t> 5</a:t>
            </a:r>
          </a:p>
          <a:p>
            <a:pPr lvl="0" algn="ctr">
              <a:buNone/>
            </a:pPr>
            <a:r>
              <a:rPr lang="ru-RU" sz="3200" dirty="0" smtClean="0"/>
              <a:t>35 : 7</a:t>
            </a:r>
          </a:p>
          <a:p>
            <a:pPr lvl="0" algn="ctr">
              <a:buNone/>
            </a:pPr>
            <a:r>
              <a:rPr lang="ru-RU" sz="3200" dirty="0" smtClean="0"/>
              <a:t>61 – 34</a:t>
            </a:r>
          </a:p>
          <a:p>
            <a:pPr lvl="0" algn="ctr">
              <a:buNone/>
            </a:pPr>
            <a:r>
              <a:rPr lang="ru-RU" sz="3200" dirty="0" smtClean="0"/>
              <a:t>33 + 99</a:t>
            </a:r>
          </a:p>
          <a:p>
            <a:pPr lvl="0" algn="ctr">
              <a:buNone/>
            </a:pPr>
            <a:r>
              <a:rPr lang="ru-RU" sz="3200" dirty="0" smtClean="0"/>
              <a:t>9 </a:t>
            </a:r>
            <a:r>
              <a:rPr lang="ar-SA" sz="3200" dirty="0" smtClean="0"/>
              <a:t>۰</a:t>
            </a:r>
            <a:r>
              <a:rPr lang="ru-RU" sz="3200" dirty="0" smtClean="0"/>
              <a:t> 18</a:t>
            </a:r>
          </a:p>
          <a:p>
            <a:pPr lvl="0" algn="ctr">
              <a:buNone/>
            </a:pPr>
            <a:r>
              <a:rPr lang="ru-RU" sz="3200" dirty="0" smtClean="0"/>
              <a:t>54 : 3</a:t>
            </a:r>
          </a:p>
          <a:p>
            <a:pPr lvl="0" algn="ctr">
              <a:buNone/>
            </a:pPr>
            <a:r>
              <a:rPr lang="ru-RU" sz="3200" dirty="0" smtClean="0"/>
              <a:t>22 – 7</a:t>
            </a:r>
          </a:p>
          <a:p>
            <a:pPr lvl="0" algn="ctr">
              <a:buNone/>
            </a:pPr>
            <a:r>
              <a:rPr lang="ru-RU" sz="3200" dirty="0" smtClean="0"/>
              <a:t>39 + 5</a:t>
            </a:r>
          </a:p>
          <a:p>
            <a:pPr lvl="0"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31739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Вычислите устно:</a:t>
            </a:r>
            <a:endParaRPr lang="ru-RU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заданий по учебнику: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№184, стр. 35</a:t>
            </a:r>
          </a:p>
          <a:p>
            <a:pPr marL="514350" indent="-514350">
              <a:buAutoNum type="arabicPeriod"/>
            </a:pPr>
            <a:r>
              <a:rPr lang="ru-RU" dirty="0" smtClean="0"/>
              <a:t>№ 186, стр. 35</a:t>
            </a:r>
          </a:p>
          <a:p>
            <a:pPr marL="514350" indent="-514350">
              <a:buAutoNum type="arabicPeriod"/>
            </a:pPr>
            <a:r>
              <a:rPr lang="ru-RU" dirty="0" smtClean="0"/>
              <a:t>№ 186, стр. 35.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3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Задание на дом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4493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№ 230, 231, 233, стр. 40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2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140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Графический диктант</vt:lpstr>
      <vt:lpstr>Графический диктант</vt:lpstr>
      <vt:lpstr>Взаимопроверка</vt:lpstr>
      <vt:lpstr>Презентация PowerPoint</vt:lpstr>
      <vt:lpstr>Решение заданий по учебнику:</vt:lpstr>
      <vt:lpstr>Задание на 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</cp:lastModifiedBy>
  <cp:revision>8</cp:revision>
  <dcterms:modified xsi:type="dcterms:W3CDTF">2014-09-03T04:54:55Z</dcterms:modified>
</cp:coreProperties>
</file>