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AEEE-C0E7-4729-B037-8E2328CBF2B3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C05A-FB3A-42BE-9B40-362C55DD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43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AEEE-C0E7-4729-B037-8E2328CBF2B3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C05A-FB3A-42BE-9B40-362C55DD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912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AEEE-C0E7-4729-B037-8E2328CBF2B3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C05A-FB3A-42BE-9B40-362C55DD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486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AEEE-C0E7-4729-B037-8E2328CBF2B3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C05A-FB3A-42BE-9B40-362C55DD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4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AEEE-C0E7-4729-B037-8E2328CBF2B3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C05A-FB3A-42BE-9B40-362C55DD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766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AEEE-C0E7-4729-B037-8E2328CBF2B3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C05A-FB3A-42BE-9B40-362C55DD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451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AEEE-C0E7-4729-B037-8E2328CBF2B3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C05A-FB3A-42BE-9B40-362C55DD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605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AEEE-C0E7-4729-B037-8E2328CBF2B3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C05A-FB3A-42BE-9B40-362C55DD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059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AEEE-C0E7-4729-B037-8E2328CBF2B3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C05A-FB3A-42BE-9B40-362C55DD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97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AEEE-C0E7-4729-B037-8E2328CBF2B3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C05A-FB3A-42BE-9B40-362C55DD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17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AEEE-C0E7-4729-B037-8E2328CBF2B3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C05A-FB3A-42BE-9B40-362C55DD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77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9AEEE-C0E7-4729-B037-8E2328CBF2B3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BC05A-FB3A-42BE-9B40-362C55DD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25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>
            <a:noAutofit/>
          </a:bodyPr>
          <a:lstStyle/>
          <a:p>
            <a:r>
              <a:rPr lang="ru-RU" sz="8800" dirty="0" smtClean="0"/>
              <a:t>Делители и кратные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713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Устный счет.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Назовите три числа, для которых 18 будет кратным.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Назовите три числа, которые будут кратными числа 18.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Назовите все числа, для которых число 12 будет </a:t>
            </a:r>
            <a:r>
              <a:rPr lang="ru-RU" dirty="0"/>
              <a:t>к</a:t>
            </a:r>
            <a:r>
              <a:rPr lang="ru-RU" dirty="0" smtClean="0"/>
              <a:t>ратным.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Спутник Земли делает один оборот за 1 час 40 минут, а второй оборот за 100 минут. Как это получается?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675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76064"/>
          </a:xfrm>
        </p:spPr>
        <p:txBody>
          <a:bodyPr>
            <a:noAutofit/>
          </a:bodyPr>
          <a:lstStyle/>
          <a:p>
            <a:r>
              <a:rPr lang="ru-RU" dirty="0" smtClean="0"/>
              <a:t>Работа по теме урока.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514350" indent="-514350" algn="ctr">
              <a:buFont typeface="+mj-lt"/>
              <a:buAutoNum type="arabicPeriod"/>
            </a:pPr>
            <a:r>
              <a:rPr lang="ru-RU" sz="5400" dirty="0" smtClean="0"/>
              <a:t>№ 4, стр.5 (устно).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ru-RU" sz="5400" dirty="0" smtClean="0"/>
              <a:t>№ 6 (в, г), стр.5.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ru-RU" sz="5400" dirty="0" smtClean="0"/>
              <a:t>№7 (в, г), стр.5.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ru-RU" sz="5400" dirty="0" smtClean="0"/>
              <a:t>№ 11, стр.6.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729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868958"/>
          </a:xfrm>
        </p:spPr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 продавца много гирь весом 3 кг и 5 кг. Может ли он взвесить товар массой 29 кг?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Можно ли 64 ручки разложить поровну: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а) в 10 наборов;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б) в 32 набора;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в) в 16 наборов;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г) в 22 набора?</a:t>
            </a:r>
          </a:p>
        </p:txBody>
      </p:sp>
    </p:spTree>
    <p:extLst>
      <p:ext uri="{BB962C8B-B14F-4D97-AF65-F5344CB8AC3E}">
        <p14:creationId xmlns:p14="http://schemas.microsoft.com/office/powerpoint/2010/main" val="147921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6950"/>
          </a:xfrm>
        </p:spPr>
        <p:txBody>
          <a:bodyPr/>
          <a:lstStyle/>
          <a:p>
            <a:r>
              <a:rPr lang="ru-RU" dirty="0" smtClean="0"/>
              <a:t>Итог урока.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Какое число </a:t>
            </a:r>
            <a:r>
              <a:rPr lang="en-US" dirty="0" smtClean="0"/>
              <a:t>n </a:t>
            </a:r>
            <a:r>
              <a:rPr lang="ru-RU" dirty="0" smtClean="0"/>
              <a:t>кратно числу </a:t>
            </a:r>
            <a:r>
              <a:rPr lang="en-US" dirty="0" smtClean="0"/>
              <a:t>n</a:t>
            </a:r>
            <a:r>
              <a:rPr lang="ru-RU" dirty="0" smtClean="0"/>
              <a:t>, и является делителем числа </a:t>
            </a:r>
            <a:r>
              <a:rPr lang="en-US" dirty="0" smtClean="0"/>
              <a:t>n</a:t>
            </a:r>
            <a:r>
              <a:rPr lang="ru-RU" dirty="0" smtClean="0"/>
              <a:t>?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Какое число является кратным любому натуральному числу?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27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/>
              <a:t>П.1, № 28, 29, 30(г), стр.9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71247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Математика: Учеб. Для </a:t>
            </a:r>
            <a:r>
              <a:rPr lang="ru-RU" dirty="0" smtClean="0"/>
              <a:t>6 </a:t>
            </a:r>
            <a:r>
              <a:rPr lang="ru-RU" dirty="0" err="1"/>
              <a:t>кл</a:t>
            </a:r>
            <a:r>
              <a:rPr lang="ru-RU" dirty="0"/>
              <a:t>. </a:t>
            </a:r>
            <a:r>
              <a:rPr lang="ru-RU" dirty="0" err="1"/>
              <a:t>общеобразоват</a:t>
            </a:r>
            <a:r>
              <a:rPr lang="ru-RU" dirty="0"/>
              <a:t>. учреждений/ Н.Я. </a:t>
            </a:r>
            <a:r>
              <a:rPr lang="ru-RU" dirty="0" err="1"/>
              <a:t>Виленкин</a:t>
            </a:r>
            <a:r>
              <a:rPr lang="ru-RU" dirty="0"/>
              <a:t>, В.И. Жохов, А.С. Чесноков, С.И. </a:t>
            </a:r>
            <a:r>
              <a:rPr lang="ru-RU" dirty="0" err="1"/>
              <a:t>Шварцбурд</a:t>
            </a:r>
            <a:r>
              <a:rPr lang="ru-RU" dirty="0"/>
              <a:t>. – </a:t>
            </a:r>
            <a:r>
              <a:rPr lang="ru-RU" dirty="0" smtClean="0"/>
              <a:t>31-е </a:t>
            </a:r>
            <a:r>
              <a:rPr lang="ru-RU" dirty="0"/>
              <a:t>изд.-М.: </a:t>
            </a:r>
            <a:r>
              <a:rPr lang="ru-RU" dirty="0" err="1"/>
              <a:t>Мнемоза</a:t>
            </a:r>
            <a:r>
              <a:rPr lang="ru-RU" dirty="0"/>
              <a:t>, </a:t>
            </a:r>
            <a:r>
              <a:rPr lang="ru-RU" dirty="0" smtClean="0"/>
              <a:t>2013. </a:t>
            </a:r>
            <a:r>
              <a:rPr lang="ru-RU" dirty="0"/>
              <a:t>– </a:t>
            </a:r>
            <a:r>
              <a:rPr lang="ru-RU" dirty="0" smtClean="0"/>
              <a:t>288с</a:t>
            </a:r>
            <a:r>
              <a:rPr lang="ru-RU" dirty="0"/>
              <a:t>.: ил.</a:t>
            </a:r>
          </a:p>
          <a:p>
            <a:pPr lvl="0"/>
            <a:r>
              <a:rPr lang="ru-RU" dirty="0"/>
              <a:t>Математика. </a:t>
            </a:r>
            <a:r>
              <a:rPr lang="ru-RU" dirty="0" smtClean="0"/>
              <a:t>6 </a:t>
            </a:r>
            <a:r>
              <a:rPr lang="ru-RU" dirty="0"/>
              <a:t>класс. Поурочные планы по учебнику Н.Я. </a:t>
            </a:r>
            <a:r>
              <a:rPr lang="ru-RU" dirty="0" err="1"/>
              <a:t>Виленкин</a:t>
            </a:r>
            <a:r>
              <a:rPr lang="ru-RU" dirty="0"/>
              <a:t> и др. «математика </a:t>
            </a:r>
            <a:r>
              <a:rPr lang="ru-RU" dirty="0" smtClean="0"/>
              <a:t>6 </a:t>
            </a:r>
            <a:r>
              <a:rPr lang="ru-RU" dirty="0"/>
              <a:t>класс» </a:t>
            </a:r>
            <a:r>
              <a:rPr lang="ru-RU" dirty="0" smtClean="0"/>
              <a:t>В </a:t>
            </a:r>
            <a:r>
              <a:rPr lang="ru-RU" dirty="0"/>
              <a:t>3 ч. Часть </a:t>
            </a:r>
            <a:r>
              <a:rPr lang="ru-RU" dirty="0" smtClean="0"/>
              <a:t>I </a:t>
            </a:r>
            <a:r>
              <a:rPr lang="ru-RU" dirty="0"/>
              <a:t>/ Сост. </a:t>
            </a:r>
            <a:r>
              <a:rPr lang="ru-RU" dirty="0" smtClean="0"/>
              <a:t>Д.Ф. Айвазян– </a:t>
            </a:r>
            <a:r>
              <a:rPr lang="ru-RU" dirty="0"/>
              <a:t>Волгоград: Учитель – АСТ, </a:t>
            </a:r>
            <a:r>
              <a:rPr lang="ru-RU" dirty="0" smtClean="0"/>
              <a:t>2005. </a:t>
            </a:r>
            <a:r>
              <a:rPr lang="ru-RU"/>
              <a:t>– </a:t>
            </a:r>
            <a:r>
              <a:rPr lang="ru-RU" smtClean="0"/>
              <a:t>112с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7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277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Делители и кратные</vt:lpstr>
      <vt:lpstr>Устный счет.</vt:lpstr>
      <vt:lpstr>Работа по теме урока.</vt:lpstr>
      <vt:lpstr>Задачи:</vt:lpstr>
      <vt:lpstr>Итог урока.</vt:lpstr>
      <vt:lpstr>Домашнее задание:</vt:lpstr>
      <vt:lpstr>Литература: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Делители и кратные</dc:title>
  <dc:creator>Александр</dc:creator>
  <cp:lastModifiedBy>Александр</cp:lastModifiedBy>
  <cp:revision>3</cp:revision>
  <dcterms:created xsi:type="dcterms:W3CDTF">2014-09-04T02:21:33Z</dcterms:created>
  <dcterms:modified xsi:type="dcterms:W3CDTF">2014-09-04T02:46:04Z</dcterms:modified>
</cp:coreProperties>
</file>