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56" r:id="rId3"/>
    <p:sldId id="257" r:id="rId4"/>
    <p:sldId id="265" r:id="rId5"/>
    <p:sldId id="266" r:id="rId6"/>
    <p:sldId id="264" r:id="rId7"/>
    <p:sldId id="263" r:id="rId8"/>
    <p:sldId id="260" r:id="rId9"/>
    <p:sldId id="25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25" r="4125"/>
          <a:stretch>
            <a:fillRect/>
          </a:stretch>
        </p:blipFill>
        <p:spPr/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>
                <a:latin typeface="Cambria" pitchFamily="18" charset="0"/>
              </a:rPr>
              <a:t>Осень в картинах русских художников</a:t>
            </a:r>
            <a:endParaRPr lang="ru-RU" sz="4400" dirty="0">
              <a:latin typeface="Cambria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043608" y="5733256"/>
            <a:ext cx="7488832" cy="804862"/>
          </a:xfrm>
        </p:spPr>
        <p:txBody>
          <a:bodyPr>
            <a:noAutofit/>
          </a:bodyPr>
          <a:lstStyle/>
          <a:p>
            <a:pPr algn="r"/>
            <a:r>
              <a:rPr lang="ru-RU" sz="2000" b="1" dirty="0" err="1" smtClean="0"/>
              <a:t>Тушемилова</a:t>
            </a:r>
            <a:r>
              <a:rPr lang="ru-RU" sz="2000" b="1" dirty="0" smtClean="0"/>
              <a:t> В.Б.</a:t>
            </a:r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298741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8758"/>
            <a:ext cx="9144000" cy="624048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5400600"/>
          </a:xfrm>
        </p:spPr>
        <p:txBody>
          <a:bodyPr>
            <a:normAutofit/>
          </a:bodyPr>
          <a:lstStyle/>
          <a:p>
            <a:r>
              <a:rPr lang="ru-RU" sz="7200" dirty="0" smtClean="0">
                <a:latin typeface="Arial Black" panose="020B0A04020102020204" pitchFamily="34" charset="0"/>
              </a:rPr>
              <a:t>Осень в картинах русских</a:t>
            </a:r>
            <a:br>
              <a:rPr lang="ru-RU" sz="7200" dirty="0" smtClean="0">
                <a:latin typeface="Arial Black" panose="020B0A04020102020204" pitchFamily="34" charset="0"/>
              </a:rPr>
            </a:br>
            <a:r>
              <a:rPr lang="ru-RU" sz="7200" dirty="0" smtClean="0">
                <a:latin typeface="Arial Black" panose="020B0A04020102020204" pitchFamily="34" charset="0"/>
              </a:rPr>
              <a:t>художников</a:t>
            </a:r>
            <a:endParaRPr lang="ru-RU" sz="7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113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25" r="4125"/>
          <a:stretch>
            <a:fillRect/>
          </a:stretch>
        </p:blipFill>
        <p:spPr/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5517232"/>
            <a:ext cx="5486400" cy="56673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Century Gothic" panose="020B0502020202020204" pitchFamily="34" charset="0"/>
              </a:rPr>
              <a:t>И. Левитан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491880" y="5949280"/>
            <a:ext cx="5486400" cy="804862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Arial Black" panose="020B0A04020102020204" pitchFamily="34" charset="0"/>
              </a:rPr>
              <a:t>«Золотая осень»</a:t>
            </a:r>
            <a:endParaRPr lang="ru-RU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611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5760996"/>
            <a:ext cx="8208912" cy="804862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И. Левитан «Осень. Слободка».</a:t>
            </a:r>
            <a:endParaRPr lang="ru-RU" sz="4000" b="1" dirty="0"/>
          </a:p>
        </p:txBody>
      </p:sp>
      <p:pic>
        <p:nvPicPr>
          <p:cNvPr id="1027" name="Picture 3" descr="C:\Users\Лерочка\Pictures\autumn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5630"/>
            <a:ext cx="8725838" cy="55176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1549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:\Users\Лерочка\Pictures\autumn1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051" r="1705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576" y="5805264"/>
            <a:ext cx="7704856" cy="804862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С. Петров «Золотая осень».</a:t>
            </a:r>
            <a:endParaRPr lang="ru-RU" sz="4000" b="1" dirty="0"/>
          </a:p>
        </p:txBody>
      </p:sp>
    </p:spTree>
    <p:extLst>
      <p:ext uri="{BB962C8B-B14F-4D97-AF65-F5344CB8AC3E}">
        <p14:creationId xmlns="" xmlns:p14="http://schemas.microsoft.com/office/powerpoint/2010/main" val="184014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Лерочка\Pictures\autumn1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87" r="118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576" y="6039315"/>
            <a:ext cx="7776864" cy="804862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С. </a:t>
            </a:r>
            <a:r>
              <a:rPr lang="ru-RU" sz="4000" b="1" dirty="0" err="1" smtClean="0"/>
              <a:t>Андрияка</a:t>
            </a:r>
            <a:r>
              <a:rPr lang="ru-RU" sz="4000" b="1" dirty="0" smtClean="0"/>
              <a:t> «Золотая осень».</a:t>
            </a:r>
            <a:endParaRPr lang="ru-RU" sz="4000" b="1" dirty="0"/>
          </a:p>
        </p:txBody>
      </p:sp>
    </p:spTree>
    <p:extLst>
      <p:ext uri="{BB962C8B-B14F-4D97-AF65-F5344CB8AC3E}">
        <p14:creationId xmlns="" xmlns:p14="http://schemas.microsoft.com/office/powerpoint/2010/main" val="24482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Лерочка\Pictures\autumn1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68" b="176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43608" y="5877272"/>
            <a:ext cx="7056784" cy="804862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И. Остроухов «Золотая осень».</a:t>
            </a:r>
            <a:endParaRPr lang="ru-RU" sz="4000" b="1" dirty="0"/>
          </a:p>
        </p:txBody>
      </p:sp>
    </p:spTree>
    <p:extLst>
      <p:ext uri="{BB962C8B-B14F-4D97-AF65-F5344CB8AC3E}">
        <p14:creationId xmlns="" xmlns:p14="http://schemas.microsoft.com/office/powerpoint/2010/main" val="324829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8" b="208"/>
          <a:stretch>
            <a:fillRect/>
          </a:stretch>
        </p:blipFill>
        <p:spPr>
          <a:xfrm>
            <a:off x="1043608" y="116632"/>
            <a:ext cx="6840760" cy="513057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5301208"/>
            <a:ext cx="8352928" cy="566738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Century Gothic" panose="020B0502020202020204" pitchFamily="34" charset="0"/>
              </a:rPr>
              <a:t>С. Жуковский </a:t>
            </a:r>
            <a:endParaRPr lang="ru-RU" sz="2800" dirty="0">
              <a:latin typeface="Century Gothic" panose="020B0502020202020204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148064" y="5877272"/>
            <a:ext cx="3758208" cy="804862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Arial Black" panose="020B0A04020102020204" pitchFamily="34" charset="0"/>
              </a:rPr>
              <a:t>«Веранда»</a:t>
            </a:r>
            <a:endParaRPr lang="ru-RU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28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9" b="2889"/>
          <a:stretch>
            <a:fillRect/>
          </a:stretch>
        </p:blipFill>
        <p:spPr>
          <a:xfrm>
            <a:off x="1187624" y="188640"/>
            <a:ext cx="6667128" cy="5000346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5229200"/>
            <a:ext cx="5486400" cy="566738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Century Gothic" panose="020B0502020202020204" pitchFamily="34" charset="0"/>
              </a:rPr>
              <a:t>Г. Хвойников</a:t>
            </a:r>
            <a:endParaRPr lang="ru-RU" sz="3200" dirty="0">
              <a:latin typeface="Century Gothic" panose="020B0502020202020204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03848" y="5805264"/>
            <a:ext cx="5846440" cy="804862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Arial Black" panose="020B0A04020102020204" pitchFamily="34" charset="0"/>
              </a:rPr>
              <a:t>«Щедрые дары осени»</a:t>
            </a:r>
            <a:endParaRPr lang="ru-RU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539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126</TotalTime>
  <Words>62</Words>
  <Application>Microsoft Office PowerPoint</Application>
  <PresentationFormat>Экран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Осень в картинах русских художников</vt:lpstr>
      <vt:lpstr>Осень в картинах русских художников</vt:lpstr>
      <vt:lpstr>И. Левитан </vt:lpstr>
      <vt:lpstr>Слайд 4</vt:lpstr>
      <vt:lpstr>Слайд 5</vt:lpstr>
      <vt:lpstr>Слайд 6</vt:lpstr>
      <vt:lpstr>Слайд 7</vt:lpstr>
      <vt:lpstr>С. Жуковский </vt:lpstr>
      <vt:lpstr>Г. Хвойников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Золотая осень</dc:title>
  <dc:creator>Лерочка</dc:creator>
  <cp:lastModifiedBy>Начальный_класс</cp:lastModifiedBy>
  <cp:revision>10</cp:revision>
  <dcterms:created xsi:type="dcterms:W3CDTF">2014-09-30T18:06:55Z</dcterms:created>
  <dcterms:modified xsi:type="dcterms:W3CDTF">2015-01-21T13:08:29Z</dcterms:modified>
</cp:coreProperties>
</file>