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0" r:id="rId3"/>
    <p:sldId id="258" r:id="rId4"/>
    <p:sldId id="282" r:id="rId5"/>
    <p:sldId id="259" r:id="rId6"/>
    <p:sldId id="283" r:id="rId7"/>
    <p:sldId id="272" r:id="rId8"/>
    <p:sldId id="275" r:id="rId9"/>
    <p:sldId id="276" r:id="rId10"/>
    <p:sldId id="284" r:id="rId11"/>
    <p:sldId id="285" r:id="rId12"/>
    <p:sldId id="281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E5B0F5-88B9-487C-AA3F-CC95E7D43861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F8B538-5505-47F1-8B19-44C8DC06B8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A742E-97E3-493F-A147-81699CBAF79A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1871-E7DF-4808-9756-CC380EF10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A3B2-9E99-470D-ABC6-55C709389C1B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CB61-6948-4ABE-8476-BE1A8656B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C080-2954-41C0-9576-D4A0B83F36D7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70E0-89A7-4811-B387-9C0E57E4A7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80F675-EF97-481D-9B55-68FCB517F5D4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86792D-BB80-4090-89EA-E9FC39B980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FACA7-42B3-4360-8D72-F049960DF1D0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A909F-E5F2-4A8D-8CAD-48F0056CD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B32A-4060-4502-9B81-2902F8659B92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C9A8-D505-4C52-9B53-8476452BB9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08DF-DD80-4949-904B-5A1542BBE7B6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3556-AE16-4A2F-86C0-D9D7FB591B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356E50-3D1F-449B-BAC0-AFAEA8034279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89DF49-089F-4E8B-84A3-65A2F5250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63CF-58A1-4EB8-AE62-074C5D647CD4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EF00-0EE2-490F-92F3-65CEA9272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CB8FB7-2CAF-4F4B-AFCF-2CC43ACC0ACE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CBD7AB-7040-4DAF-A277-C89E1462A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1E3443-9601-4D09-B545-57BA66ADB4BF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3BB7C5-9A6E-44D6-85EE-91602E1E6B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91F5C09-BCB4-4CAB-A572-43435A876FCF}" type="datetimeFigureOut">
              <a:rPr lang="ru-RU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7083913-D343-4655-9CF4-7BF618AA1F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ransition spd="med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195513" y="1700213"/>
            <a:ext cx="6172200" cy="1800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4400" cap="none" dirty="0" smtClean="0">
                <a:solidFill>
                  <a:srgbClr val="E75C01"/>
                </a:solidFill>
                <a:latin typeface="Arial" pitchFamily="34" charset="0"/>
                <a:cs typeface="Arial" pitchFamily="34" charset="0"/>
              </a:rPr>
              <a:t>ПРОЕКТ: </a:t>
            </a:r>
            <a:br>
              <a:rPr lang="ru-RU" sz="4400" cap="none" dirty="0" smtClean="0">
                <a:solidFill>
                  <a:srgbClr val="E75C01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cap="none" dirty="0" smtClean="0">
                <a:solidFill>
                  <a:srgbClr val="E75C01"/>
                </a:solidFill>
                <a:latin typeface="Arial" pitchFamily="34" charset="0"/>
                <a:cs typeface="Arial" pitchFamily="34" charset="0"/>
              </a:rPr>
              <a:t>« ВОЛШЕБНАЯ СОЛЬ»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8" y="4653136"/>
            <a:ext cx="6172200" cy="795164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dirty="0" smtClean="0">
                <a:solidFill>
                  <a:srgbClr val="7030A0"/>
                </a:solidFill>
              </a:rPr>
              <a:t>МАОУ СОШ № 7</a:t>
            </a:r>
          </a:p>
          <a:p>
            <a:pPr algn="r" eaLnBrk="1" hangingPunct="1">
              <a:defRPr/>
            </a:pPr>
            <a:r>
              <a:rPr lang="ru-RU" dirty="0" smtClean="0">
                <a:solidFill>
                  <a:srgbClr val="7030A0"/>
                </a:solidFill>
              </a:rPr>
              <a:t> 4 «А» </a:t>
            </a:r>
            <a:r>
              <a:rPr lang="ru-RU" dirty="0" smtClean="0">
                <a:solidFill>
                  <a:srgbClr val="7030A0"/>
                </a:solidFill>
              </a:rPr>
              <a:t>класс</a:t>
            </a:r>
          </a:p>
          <a:p>
            <a:pPr eaLnBrk="1" hangingPunct="1">
              <a:defRPr/>
            </a:pPr>
            <a:r>
              <a:rPr lang="ru-RU" smtClean="0">
                <a:solidFill>
                  <a:srgbClr val="7030A0"/>
                </a:solidFill>
              </a:rPr>
              <a:t>                                                    Балабанова </a:t>
            </a:r>
            <a:r>
              <a:rPr lang="ru-RU" dirty="0" smtClean="0">
                <a:solidFill>
                  <a:srgbClr val="7030A0"/>
                </a:solidFill>
              </a:rPr>
              <a:t>Любовь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7030A0"/>
                </a:solidFill>
              </a:rPr>
              <a:t>                                                    </a:t>
            </a:r>
            <a:r>
              <a:rPr lang="ru-RU" dirty="0" err="1" smtClean="0">
                <a:solidFill>
                  <a:srgbClr val="7030A0"/>
                </a:solidFill>
              </a:rPr>
              <a:t>Шиварова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Вероника</a:t>
            </a:r>
          </a:p>
          <a:p>
            <a:pPr algn="r" eaLnBrk="1" hangingPunct="1"/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30120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0"/>
            <a:ext cx="30718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643174" y="6550224"/>
            <a:ext cx="3786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Desktop\волшебная соль\2013-11-02 13.25.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49478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Наталья\Desktop\волшебная соль\2014-03-15 11.23.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Наталья\Desktop\волшебная соль\2014-03-15 11.25.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2-tub-ru.yandex.net/i?id=f8fec2d245824ff153f27410343421ed-120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462545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http://im1-tub-ru.yandex.net/i?id=95f73d1be1f188595fc45b6eeee3b8bf-85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446449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37764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Таким образом, наша гипотеза подтвердилась. Изучив свойства соли, мы сделали различные красивые поделки.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Гомер называл поваренную соль «божественной»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&amp;Kcy;&amp;rcy;&amp;acy;&amp;tcy;&amp;kcy;&amp;acy;&amp;yacy; &amp;bcy;&amp;icy;&amp;ocy;&amp;gcy;&amp;rcy;&amp;acy;&amp;fcy;&amp;icy;&amp;yacy; &amp;Gcy;&amp;ocy;&amp;mcy;&amp;iecy;&amp;rcy;&amp;acy;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032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116632"/>
            <a:ext cx="8064896" cy="662473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ГИПОТЕЗА: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 предполагаем, что сможем сделать оригинальные и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красивые поделки с использованием соли.     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ПРОЕКТА: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показать использование соли в декоративно-     </a:t>
            </a: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прикладном творчестве.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ЗАДАЧИ: </a:t>
            </a:r>
            <a:b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Выяснить, что такое соль и откуда она берётся.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2. Изучить техники декоративно-прикладного творчества с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использованием соли.        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3. Провести опыт с солью по выращиванию кристаллов.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4. Изготовить поделки с применением соли. </a:t>
            </a: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u="sng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cap="none" dirty="0" smtClean="0">
                <a:solidFill>
                  <a:schemeClr val="tx1"/>
                </a:solidFill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</a:rPr>
            </a:br>
            <a:r>
              <a:rPr lang="ru-RU" sz="1600" cap="none" dirty="0" smtClean="0">
                <a:solidFill>
                  <a:schemeClr val="tx1"/>
                </a:solidFill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</a:rPr>
            </a:br>
            <a:r>
              <a:rPr lang="ru-RU" sz="1600" cap="none" dirty="0" smtClean="0">
                <a:solidFill>
                  <a:schemeClr val="tx1"/>
                </a:solidFill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</a:rPr>
            </a:br>
            <a:r>
              <a:rPr lang="ru-RU" sz="1600" cap="none" dirty="0" smtClean="0">
                <a:solidFill>
                  <a:schemeClr val="tx1"/>
                </a:solidFill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</a:rPr>
            </a:br>
            <a:r>
              <a:rPr lang="ru-RU" sz="1600" cap="none" dirty="0" smtClean="0">
                <a:solidFill>
                  <a:schemeClr val="tx1"/>
                </a:solidFill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</a:rPr>
            </a:br>
            <a:r>
              <a:rPr lang="ru-RU" sz="1600" cap="none" dirty="0" smtClean="0">
                <a:solidFill>
                  <a:schemeClr val="tx1"/>
                </a:solidFill>
              </a:rPr>
              <a:t/>
            </a:r>
            <a:br>
              <a:rPr lang="ru-RU" sz="1600" cap="none" dirty="0" smtClean="0">
                <a:solidFill>
                  <a:schemeClr val="tx1"/>
                </a:solidFill>
              </a:rPr>
            </a:br>
            <a:r>
              <a:rPr lang="ru-RU" sz="2000" cap="none" dirty="0" smtClean="0">
                <a:solidFill>
                  <a:schemeClr val="tx1"/>
                </a:solidFill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</a:rPr>
            </a:br>
            <a:r>
              <a:rPr lang="ru-RU" sz="2000" cap="none" dirty="0" smtClean="0">
                <a:solidFill>
                  <a:schemeClr val="tx1"/>
                </a:solidFill>
              </a:rPr>
              <a:t>  </a:t>
            </a:r>
            <a:endParaRPr lang="ru-RU" sz="2000" b="1" u="sng" cap="none" dirty="0" smtClean="0">
              <a:solidFill>
                <a:schemeClr val="tx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28860" y="6619473"/>
            <a:ext cx="564360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Иван\Desktop\1248071797_yaa0020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37112"/>
            <a:ext cx="2878090" cy="2301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 исследования: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1-tub-ru.yandex.net/i?id=9841b82effd10454e3ecf841279a1785-141-144&amp;n=2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61662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СОЛЬ - это очень важное вещество</a:t>
            </a:r>
            <a:endParaRPr lang="ru-RU" sz="4800" b="1" u="sng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5984" y="6619473"/>
            <a:ext cx="66437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49161463_d4ce568fbd1d1f6e86abf90839c56979_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236764" cy="2427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Иван\Desktop\0_17a94_8cb9ffa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142760" cy="2718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2528">
            <a:off x="4882294" y="4349971"/>
            <a:ext cx="3110622" cy="2069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IMG_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62713">
            <a:off x="493424" y="4198151"/>
            <a:ext cx="3071802" cy="209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620188_5963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276872"/>
            <a:ext cx="300039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основных </a:t>
            </a: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пути</a:t>
            </a:r>
            <a:b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добычи соли </a:t>
            </a:r>
            <a:endParaRPr lang="ru-RU" sz="4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Гозо. Добыча соли Фотографии Мальта для всех!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9604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3-tub-ru.yandex.net/i?id=6ff1443c626d8fd23ea4ef8f5d79fb78-34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4171950" cy="2789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908720"/>
            <a:ext cx="3744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научились выращивать кристаллы, они получаются очень красивые, и мы можем научить этому своих друзей.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Необходимо взять стакан с горячей водой,  добавлять в него соль и помешивать  до тех пор, пока соль перестанет растворяться. Получится перенасыщенный раствор соли. Затем нужно его процедить в другой стакан и опустить в него палочку .Через несколько дней на палочке появятся кристаллы соли.</a:t>
            </a:r>
          </a:p>
        </p:txBody>
      </p:sp>
      <p:pic>
        <p:nvPicPr>
          <p:cNvPr id="1026" name="Picture 2" descr="C:\Users\Наталья\Desktop\волшебная соль\2013-11-02 13.25.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39088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волшебная соль\2014-03-15 11.23.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587891" cy="269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Наталья\Desktop\волшебная соль\2014-03-15 11.24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Наталья\Desktop\волшебная соль\2014-03-15 11.24.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340768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86000" y="47667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 солёного теста мы сделали различные поделки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9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Аппликация с применением соли.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Наталья\Desktop\волшебная соль\2014-03-15 11.25.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499992" cy="3374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Наталья\Desktop\волшебная соль\2014-03-15 11.26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696</TotalTime>
  <Words>139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ПРОЕКТ:  « ВОЛШЕБНАЯ СОЛЬ»</vt:lpstr>
      <vt:lpstr>Гомер называл поваренную соль «божественной»</vt:lpstr>
      <vt:lpstr>           ГИПОТЕЗА:    мы предполагаем, что сможем сделать оригинальные и                           красивые поделки с использованием соли.          ЦЕЛЬ ПРОЕКТА:  показать использование соли в декоративно-                                       прикладном творчестве.   ЗАДАЧИ:                 1. Выяснить, что такое соль и откуда она берётся.                2. Изучить техники декоративно-прикладного творчества с                     использованием соли.                         3. Провести опыт с солью по выращиванию кристаллов.                4. Изготовить поделки с применением соли.             </vt:lpstr>
      <vt:lpstr>Объект исследования: соль. </vt:lpstr>
      <vt:lpstr>СОЛЬ - это очень важное вещество</vt:lpstr>
      <vt:lpstr>2 основных пути  добычи соли 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 Эта удивительная соль»</dc:title>
  <dc:creator>Иван</dc:creator>
  <cp:lastModifiedBy>PeregoncevaNN</cp:lastModifiedBy>
  <cp:revision>67</cp:revision>
  <dcterms:created xsi:type="dcterms:W3CDTF">2011-02-04T14:11:13Z</dcterms:created>
  <dcterms:modified xsi:type="dcterms:W3CDTF">2015-02-27T05:55:51Z</dcterms:modified>
</cp:coreProperties>
</file>