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941" autoAdjust="0"/>
  </p:normalViewPr>
  <p:slideViewPr>
    <p:cSldViewPr>
      <p:cViewPr>
        <p:scale>
          <a:sx n="48" d="100"/>
          <a:sy n="48" d="100"/>
        </p:scale>
        <p:origin x="-78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F41F1-97E0-4E49-9E4A-0717260E1B48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F7CE8-6138-440C-8C08-3533B4166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"/>
            <a:ext cx="7672414" cy="1285859"/>
          </a:xfrm>
        </p:spPr>
        <p:txBody>
          <a:bodyPr/>
          <a:lstStyle/>
          <a:p>
            <a:r>
              <a:rPr lang="ru-RU" dirty="0" smtClean="0"/>
              <a:t>Открытка к 8 марта</a:t>
            </a:r>
            <a:endParaRPr lang="ru-RU" dirty="0"/>
          </a:p>
        </p:txBody>
      </p:sp>
      <p:pic>
        <p:nvPicPr>
          <p:cNvPr id="4" name="Рисунок 3" descr="http://foto-cvetov.com/1/buketik_1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14422"/>
            <a:ext cx="7572428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714412" y="-214338"/>
            <a:ext cx="7915276" cy="107154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Весенний букет </a:t>
            </a:r>
            <a:endParaRPr lang="ru-RU" sz="6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Открытка к 8 марта своими рукам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901335"/>
            <a:ext cx="5143536" cy="5742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500090"/>
            <a:ext cx="8258204" cy="6226196"/>
          </a:xfrm>
        </p:spPr>
        <p:txBody>
          <a:bodyPr>
            <a:normAutofit/>
          </a:bodyPr>
          <a:lstStyle/>
          <a:p>
            <a:r>
              <a:rPr lang="ru-RU" dirty="0" smtClean="0"/>
              <a:t>Для работы</a:t>
            </a:r>
            <a:br>
              <a:rPr lang="ru-RU" dirty="0" smtClean="0"/>
            </a:br>
            <a:r>
              <a:rPr lang="ru-RU" dirty="0" smtClean="0"/>
              <a:t>нам понадобится:</a:t>
            </a:r>
            <a:br>
              <a:rPr lang="ru-RU" dirty="0" smtClean="0"/>
            </a:br>
            <a:r>
              <a:rPr lang="ru-RU" dirty="0" smtClean="0"/>
              <a:t>Цветная бумага</a:t>
            </a:r>
            <a:br>
              <a:rPr lang="ru-RU" dirty="0" smtClean="0"/>
            </a:br>
            <a:r>
              <a:rPr lang="ru-RU" dirty="0" smtClean="0"/>
              <a:t>Цветной или белый картон</a:t>
            </a:r>
            <a:br>
              <a:rPr lang="ru-RU" dirty="0" smtClean="0"/>
            </a:br>
            <a:r>
              <a:rPr lang="ru-RU" dirty="0" smtClean="0"/>
              <a:t>Клей</a:t>
            </a:r>
            <a:br>
              <a:rPr lang="ru-RU" dirty="0" smtClean="0"/>
            </a:br>
            <a:r>
              <a:rPr lang="ru-RU" dirty="0" smtClean="0"/>
              <a:t>Ножницы</a:t>
            </a:r>
            <a:br>
              <a:rPr lang="ru-RU" dirty="0" smtClean="0"/>
            </a:br>
            <a:r>
              <a:rPr lang="ru-RU" dirty="0" smtClean="0"/>
              <a:t>Карандаш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712"/>
            <a:ext cx="7758138" cy="542928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 изготовления</a:t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Обрисовать свою руку на листе бежевой бумаги и вырезать</a:t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цветной бумаги вырезаем цветы, из жёлтой – серединки, из зелёной – стебли и листики</a:t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картону приклеиваем руку, подогнув немного пальчики</a:t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Смазываем тыльную сторону стеблей клеем и вкладываем в руку</a:t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Приклеиваем остальные элементы букета</a:t>
            </a:r>
            <a: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b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sz="2400" b="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86058"/>
            <a:ext cx="7358082" cy="521497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самая красивая,</a:t>
            </a:r>
            <a:b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самая хорошая.</a:t>
            </a:r>
            <a:b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ласковое солнышко</a:t>
            </a:r>
            <a:b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на луну похожая.</a:t>
            </a:r>
            <a:b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Дарю тебе улыбку,</a:t>
            </a:r>
            <a:b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Дарю большой цветок:</a:t>
            </a:r>
            <a:b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Хочу, чтоб ты порхала</a:t>
            </a:r>
            <a:b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Всегда как мотылек.</a:t>
            </a: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 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1285860"/>
            <a:ext cx="7196166" cy="55721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учитель начальных классов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№21 МО РФ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Хандакарян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Сусанна Аркадьевна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pushkari.narod.ru/news_clip_image002_001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7715272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637</TotalTime>
  <Words>26</Words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Открытка к 8 марта</vt:lpstr>
      <vt:lpstr>Слайд 2</vt:lpstr>
      <vt:lpstr>Для работы нам понадобится: Цветная бумага Цветной или белый картон Клей Ножницы Карандаш </vt:lpstr>
      <vt:lpstr>Процесс изготовления  Обрисовать свою руку на листе бежевой бумаги и вырезать  Из цветной бумаги вырезаем цветы, из жёлтой – серединки, из зелёной – стебли и листики  К картону приклеиваем руку, подогнув немного пальчики  Смазываем тыльную сторону стеблей клеем и вкладываем в руку  Приклеиваем остальные элементы букета </vt:lpstr>
      <vt:lpstr>      Ты самая красивая, Ты самая хорошая. На ласковое солнышко И на луну похожая. Дарю тебе улыбку, Дарю большой цветок: Хочу, чтоб ты порхала Всегда как мотылек.    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 АДРЕС В ЭТОМ МИРЕ</dc:title>
  <dc:creator>ALBERT</dc:creator>
  <cp:lastModifiedBy>ALBERT</cp:lastModifiedBy>
  <cp:revision>64</cp:revision>
  <dcterms:created xsi:type="dcterms:W3CDTF">2015-02-11T06:57:52Z</dcterms:created>
  <dcterms:modified xsi:type="dcterms:W3CDTF">2015-03-01T08:36:29Z</dcterms:modified>
</cp:coreProperties>
</file>