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75" r:id="rId5"/>
    <p:sldId id="276" r:id="rId6"/>
    <p:sldId id="277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152FA6-D648-4C1E-9475-2B25CAFDC60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0258280-AC4B-475B-8C89-524792CAAE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Урок-игра</a:t>
            </a:r>
            <a:br>
              <a:rPr lang="ru-RU" sz="3600" dirty="0" smtClean="0"/>
            </a:br>
            <a:r>
              <a:rPr lang="ru-RU" sz="3600" dirty="0" smtClean="0"/>
              <a:t>математика  5 класс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«Крестики-нолики</a:t>
            </a:r>
            <a:r>
              <a:rPr lang="ru-RU" sz="6000" b="1" dirty="0" smtClean="0">
                <a:solidFill>
                  <a:srgbClr val="0070C0"/>
                </a:solidFill>
              </a:rPr>
              <a:t>»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407769"/>
            <a:ext cx="2459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Учитель: Задохина Г.Ю.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488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Секретное послание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1-е послание:</a:t>
            </a:r>
          </a:p>
          <a:p>
            <a:r>
              <a:rPr lang="ru-RU" dirty="0" smtClean="0"/>
              <a:t>1) (530+74) : 2 – 15</a:t>
            </a:r>
          </a:p>
          <a:p>
            <a:r>
              <a:rPr lang="ru-RU" dirty="0" smtClean="0"/>
              <a:t>2) 12*5 + 15 * 4 + 225</a:t>
            </a:r>
          </a:p>
          <a:p>
            <a:r>
              <a:rPr lang="ru-RU" dirty="0" smtClean="0"/>
              <a:t>3) (370 + 122) : (317 – 313) – 25</a:t>
            </a:r>
          </a:p>
          <a:p>
            <a:r>
              <a:rPr lang="ru-RU" dirty="0" smtClean="0"/>
              <a:t>4) 320 : 20 + 200</a:t>
            </a:r>
          </a:p>
          <a:p>
            <a:r>
              <a:rPr lang="ru-RU" dirty="0" smtClean="0"/>
              <a:t>Ключ : 1 – Ь</a:t>
            </a:r>
            <a:r>
              <a:rPr lang="en-US" dirty="0" smtClean="0"/>
              <a:t>;</a:t>
            </a:r>
            <a:r>
              <a:rPr lang="ru-RU" dirty="0" smtClean="0"/>
              <a:t> 2 – Т</a:t>
            </a:r>
            <a:r>
              <a:rPr lang="en-US" dirty="0" smtClean="0"/>
              <a:t>; 3 – </a:t>
            </a:r>
            <a:r>
              <a:rPr lang="ru-RU" dirty="0" smtClean="0"/>
              <a:t>Д</a:t>
            </a:r>
            <a:r>
              <a:rPr lang="en-US" dirty="0" smtClean="0"/>
              <a:t>;</a:t>
            </a:r>
            <a:r>
              <a:rPr lang="ru-RU" dirty="0" smtClean="0"/>
              <a:t> 4 – Е</a:t>
            </a:r>
            <a:r>
              <a:rPr lang="en-US" dirty="0" smtClean="0"/>
              <a:t>; </a:t>
            </a:r>
            <a:r>
              <a:rPr lang="ru-RU" dirty="0" smtClean="0"/>
              <a:t>5 – Р</a:t>
            </a:r>
            <a:r>
              <a:rPr lang="en-US" dirty="0" smtClean="0"/>
              <a:t>;</a:t>
            </a:r>
            <a:r>
              <a:rPr lang="ru-RU" dirty="0" smtClean="0"/>
              <a:t> 6 - !</a:t>
            </a:r>
            <a:r>
              <a:rPr lang="en-US" dirty="0" smtClean="0"/>
              <a:t>;</a:t>
            </a:r>
            <a:r>
              <a:rPr lang="ru-RU" dirty="0" smtClean="0"/>
              <a:t> 7- К</a:t>
            </a:r>
            <a:r>
              <a:rPr lang="en-US" dirty="0" smtClean="0"/>
              <a:t>;</a:t>
            </a:r>
            <a:r>
              <a:rPr lang="ru-RU" dirty="0" smtClean="0"/>
              <a:t> 8 – А</a:t>
            </a:r>
            <a:r>
              <a:rPr lang="en-US" dirty="0" smtClean="0"/>
              <a:t>;</a:t>
            </a:r>
            <a:r>
              <a:rPr lang="ru-RU" dirty="0" smtClean="0"/>
              <a:t> 9 – 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7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Секретное послание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-е послание:</a:t>
            </a:r>
          </a:p>
          <a:p>
            <a:r>
              <a:rPr lang="ru-RU" dirty="0" smtClean="0"/>
              <a:t>1) (458 + 22) : ( 230 – 218) + 3</a:t>
            </a:r>
          </a:p>
          <a:p>
            <a:r>
              <a:rPr lang="ru-RU" dirty="0" smtClean="0"/>
              <a:t>2) (35 : 7 + 100) * (38 : 19) * 3</a:t>
            </a:r>
          </a:p>
          <a:p>
            <a:r>
              <a:rPr lang="ru-RU" dirty="0" smtClean="0"/>
              <a:t>3) (307 – 65) : 11 + 78 : 6 – 10</a:t>
            </a:r>
          </a:p>
          <a:p>
            <a:r>
              <a:rPr lang="ru-RU" dirty="0" smtClean="0"/>
              <a:t>4) (75 + 15) : (103 _ 73) – 2</a:t>
            </a:r>
          </a:p>
          <a:p>
            <a:r>
              <a:rPr lang="ru-RU" dirty="0" smtClean="0"/>
              <a:t>Ключ: 1 - !</a:t>
            </a:r>
            <a:r>
              <a:rPr lang="en-US" dirty="0" smtClean="0"/>
              <a:t>;</a:t>
            </a:r>
            <a:r>
              <a:rPr lang="ru-RU" dirty="0" smtClean="0"/>
              <a:t> 2 – Ц</a:t>
            </a:r>
            <a:r>
              <a:rPr lang="en-US" dirty="0" smtClean="0"/>
              <a:t>;</a:t>
            </a:r>
            <a:r>
              <a:rPr lang="ru-RU" dirty="0"/>
              <a:t> </a:t>
            </a:r>
            <a:r>
              <a:rPr lang="ru-RU" dirty="0" smtClean="0"/>
              <a:t>3 – О</a:t>
            </a:r>
            <a:r>
              <a:rPr lang="en-US" dirty="0" smtClean="0"/>
              <a:t>; </a:t>
            </a:r>
            <a:r>
              <a:rPr lang="ru-RU" dirty="0" smtClean="0"/>
              <a:t>4 - М; 5 – Ы; 6 – Л; 0 – Д.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52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Угадай,что</a:t>
            </a:r>
            <a:r>
              <a:rPr lang="ru-RU" dirty="0" smtClean="0">
                <a:solidFill>
                  <a:srgbClr val="0070C0"/>
                </a:solidFill>
              </a:rPr>
              <a:t> это?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(вариант игры «</a:t>
            </a:r>
            <a:r>
              <a:rPr lang="ru-RU" sz="1400" dirty="0"/>
              <a:t>У</a:t>
            </a:r>
            <a:r>
              <a:rPr lang="ru-RU" sz="1400" dirty="0" smtClean="0"/>
              <a:t>стами младенца» )</a:t>
            </a:r>
          </a:p>
          <a:p>
            <a:r>
              <a:rPr lang="ru-RU" sz="1400" dirty="0" smtClean="0"/>
              <a:t>Если команда угадывает ответ с первой фразы-зарабатывает 5 </a:t>
            </a:r>
            <a:r>
              <a:rPr lang="ru-RU" sz="1400" dirty="0" err="1" smtClean="0"/>
              <a:t>очков,со</a:t>
            </a:r>
            <a:r>
              <a:rPr lang="ru-RU" sz="1400" dirty="0" smtClean="0"/>
              <a:t> второй-4 очка и т. </a:t>
            </a:r>
            <a:r>
              <a:rPr lang="ru-RU" sz="1400" dirty="0" err="1" smtClean="0"/>
              <a:t>д..Выигрывает</a:t>
            </a:r>
            <a:r>
              <a:rPr lang="ru-RU" sz="1400" dirty="0" smtClean="0"/>
              <a:t> </a:t>
            </a:r>
            <a:r>
              <a:rPr lang="ru-RU" sz="1400" dirty="0" err="1" smtClean="0"/>
              <a:t>команда,получившая</a:t>
            </a:r>
            <a:r>
              <a:rPr lang="ru-RU" sz="1400" dirty="0" smtClean="0"/>
              <a:t> большее количество очков.</a:t>
            </a:r>
          </a:p>
          <a:p>
            <a:r>
              <a:rPr lang="ru-RU" sz="1400" dirty="0" smtClean="0"/>
              <a:t>Например:</a:t>
            </a:r>
          </a:p>
          <a:p>
            <a:r>
              <a:rPr lang="ru-RU" sz="1400" dirty="0" smtClean="0"/>
              <a:t>1.бывают в счете футбольного матча;                     5 б</a:t>
            </a:r>
          </a:p>
          <a:p>
            <a:r>
              <a:rPr lang="ru-RU" sz="1400" dirty="0" smtClean="0"/>
              <a:t>Никогда не стоит первым;                                          4 б</a:t>
            </a:r>
          </a:p>
          <a:p>
            <a:r>
              <a:rPr lang="ru-RU" sz="1400" dirty="0" smtClean="0"/>
              <a:t>Особое правило при делении;                                  3 б</a:t>
            </a:r>
          </a:p>
          <a:p>
            <a:r>
              <a:rPr lang="ru-RU" sz="1400" dirty="0" smtClean="0"/>
              <a:t>Меньше единицы;                                                         2 б</a:t>
            </a:r>
          </a:p>
          <a:p>
            <a:r>
              <a:rPr lang="ru-RU" sz="1400" dirty="0" smtClean="0"/>
              <a:t>Не относят к натуральным числам.                          1б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(цифра 0 )</a:t>
            </a:r>
          </a:p>
          <a:p>
            <a:r>
              <a:rPr lang="ru-RU" sz="1400" dirty="0" smtClean="0"/>
              <a:t>2. встречаются везде в жизни;</a:t>
            </a:r>
          </a:p>
          <a:p>
            <a:r>
              <a:rPr lang="ru-RU" sz="1400" dirty="0" smtClean="0"/>
              <a:t>Имеет три измерения;</a:t>
            </a:r>
          </a:p>
          <a:p>
            <a:r>
              <a:rPr lang="ru-RU" sz="1400" dirty="0" smtClean="0"/>
              <a:t>Имеет объем;</a:t>
            </a:r>
          </a:p>
          <a:p>
            <a:r>
              <a:rPr lang="ru-RU" sz="1400" dirty="0" smtClean="0"/>
              <a:t>Один из </a:t>
            </a:r>
            <a:r>
              <a:rPr lang="ru-RU" sz="1400" dirty="0" err="1" smtClean="0"/>
              <a:t>них-куб;есть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грани,ребра</a:t>
            </a:r>
            <a:r>
              <a:rPr lang="ru-RU" sz="1400" dirty="0" smtClean="0"/>
              <a:t>;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(параллелепипед )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007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Четырехугольник с секретом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Какой из числовых рядов лишний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есть отличается от других?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96291"/>
              </p:ext>
            </p:extLst>
          </p:nvPr>
        </p:nvGraphicFramePr>
        <p:xfrm>
          <a:off x="1475656" y="328498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20681"/>
              </p:ext>
            </p:extLst>
          </p:nvPr>
        </p:nvGraphicFramePr>
        <p:xfrm>
          <a:off x="1475656" y="479715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60840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Согласно закономерности, найденной между числами в первом четырехугольнике, определите недостающее число во втором.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194258"/>
              </p:ext>
            </p:extLst>
          </p:nvPr>
        </p:nvGraphicFramePr>
        <p:xfrm>
          <a:off x="1115616" y="2132856"/>
          <a:ext cx="61960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 marL="68845" marR="6884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 marL="68845" marR="68845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81719"/>
              </p:ext>
            </p:extLst>
          </p:nvPr>
        </p:nvGraphicFramePr>
        <p:xfrm>
          <a:off x="1115616" y="335699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2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Подумай! Сообрази!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704856" cy="39170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Задание: За определённое время необходимо решить как можно больше задач.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776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Подумай! Сообрази!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704856" cy="4421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Задание 1-й команде:</a:t>
            </a:r>
          </a:p>
          <a:p>
            <a:pPr marL="514350" indent="-514350">
              <a:buAutoNum type="arabicParenR"/>
            </a:pPr>
            <a:r>
              <a:rPr lang="ru-RU" sz="2000" dirty="0" smtClean="0"/>
              <a:t>Торговка, направляясь на базар, соображала: «Если бы к моим яблокам прибавить половину их, да еще десяток, то у меня была бы целая сотня!». Сколько яблок было у торговки? </a:t>
            </a:r>
          </a:p>
          <a:p>
            <a:pPr marL="514350" indent="-514350">
              <a:buAutoNum type="arabicParenR"/>
            </a:pPr>
            <a:r>
              <a:rPr lang="ru-RU" sz="2000" dirty="0" smtClean="0"/>
              <a:t>Трехзначное число 87* делится на 5 и на 3. Какова последняя цифра?</a:t>
            </a:r>
          </a:p>
          <a:p>
            <a:pPr marL="514350" indent="-514350">
              <a:buAutoNum type="arabicParenR"/>
            </a:pPr>
            <a:r>
              <a:rPr lang="ru-RU" sz="2000" dirty="0" smtClean="0"/>
              <a:t>Хор, состоящий из 280 мальчиков и 105  девочек, исполняет задушевную песню. К счастью, только четвертая часть мальчиков и третья часть орет во все горло.</a:t>
            </a:r>
          </a:p>
          <a:p>
            <a:pPr marL="514350" indent="-514350">
              <a:buAutoNum type="arabicParenR"/>
            </a:pPr>
            <a:r>
              <a:rPr lang="ru-RU" sz="2000" dirty="0" smtClean="0"/>
              <a:t>Что всегда только увеличивается и никогда не уменьшается?( Возраст. )</a:t>
            </a:r>
          </a:p>
          <a:p>
            <a:pPr marL="514350" indent="-514350">
              <a:buAutoNum type="arabicParenR"/>
            </a:pPr>
            <a:r>
              <a:rPr lang="ru-RU" sz="2000" dirty="0" smtClean="0"/>
              <a:t>Чем больше из нее берут, тем больше она становится. ( Яма.)</a:t>
            </a:r>
          </a:p>
          <a:p>
            <a:pPr marL="514350" indent="-514350">
              <a:buAutoNum type="arabicParenR"/>
            </a:pPr>
            <a:endParaRPr lang="ru-RU" sz="1800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27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Подумай! Сообрази!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776864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Задание 2-й команде: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Внук спросил деда: «Сколько тебе лет?» Дед ответил: «Если проживу еще половину того, что я прожил, да еще 1 год, то мне будет 100 лет». Сколько лет деду?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Число яблок в корзине – двузначное число. Яблоки можно разделить поровну между двумя, тремя и пятью детьми, но нельзя разделить между четырьмя детьми. Сколько яблок в корзине?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40 человек вошли в автобус. Пятая часть купила билеты, а остальные заявили, что у них проездной.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На самом деле проездной был только у 7 человек. Сколько человек проехали «зайцем»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Как может кошка зайти в погреб с одной головой, а выйти с двумя? (Если поймает мышь.)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Одно яйцо варят 4 минуты. Сколько минут нужно варить 5 яиц?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030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Найди ошибку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416824" cy="42093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Предлагается несколько различных заданий с решениями. Командам необходимо найти ошибку.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11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Найди ошибку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992888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Например:                               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Решить уравнение:</a:t>
            </a:r>
          </a:p>
          <a:p>
            <a:pPr marL="0" indent="0">
              <a:buNone/>
            </a:pPr>
            <a:r>
              <a:rPr lang="ru-RU" sz="2800" dirty="0"/>
              <a:t>а</a:t>
            </a:r>
            <a:r>
              <a:rPr lang="ru-RU" sz="2800" dirty="0" smtClean="0"/>
              <a:t>) 2х + х * 8= 7,2                     б) 8</a:t>
            </a:r>
            <a:r>
              <a:rPr lang="en-US" sz="2800" dirty="0" smtClean="0"/>
              <a:t>m</a:t>
            </a:r>
            <a:r>
              <a:rPr lang="ru-RU" sz="2800" dirty="0" smtClean="0"/>
              <a:t> + </a:t>
            </a:r>
            <a:r>
              <a:rPr lang="en-US" sz="2800" dirty="0" smtClean="0"/>
              <a:t>m -7 = 256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3х * 8 = 7,2</a:t>
            </a:r>
            <a:r>
              <a:rPr lang="en-US" sz="2800" dirty="0" smtClean="0"/>
              <a:t>                                    2</a:t>
            </a:r>
            <a:r>
              <a:rPr lang="en-US" sz="2800" dirty="0"/>
              <a:t>m</a:t>
            </a:r>
            <a:r>
              <a:rPr lang="ru-RU" sz="2800" dirty="0" smtClean="0"/>
              <a:t> = 256</a:t>
            </a:r>
          </a:p>
          <a:p>
            <a:pPr marL="0" indent="0">
              <a:buNone/>
            </a:pPr>
            <a:r>
              <a:rPr lang="ru-RU" sz="2800" dirty="0" smtClean="0"/>
              <a:t>24х = 7,2</a:t>
            </a:r>
            <a:r>
              <a:rPr lang="en-US" sz="2800" dirty="0" smtClean="0"/>
              <a:t>                                         m = 256 : 2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х</a:t>
            </a:r>
            <a:r>
              <a:rPr lang="ru-RU" sz="2800" dirty="0" smtClean="0"/>
              <a:t> = 7,2 : 24</a:t>
            </a:r>
            <a:r>
              <a:rPr lang="en-US" sz="2800" dirty="0" smtClean="0"/>
              <a:t>                                      m = 128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х</a:t>
            </a:r>
            <a:r>
              <a:rPr lang="ru-RU" sz="2800" dirty="0" smtClean="0"/>
              <a:t> = 3</a:t>
            </a:r>
            <a:r>
              <a:rPr lang="en-US" sz="2800" dirty="0" smtClean="0"/>
              <a:t>                                                </a:t>
            </a:r>
            <a:r>
              <a:rPr lang="ru-RU" sz="2800" dirty="0" smtClean="0"/>
              <a:t>Ответ : 128.</a:t>
            </a:r>
          </a:p>
          <a:p>
            <a:pPr marL="0" indent="0">
              <a:buNone/>
            </a:pPr>
            <a:r>
              <a:rPr lang="ru-RU" sz="2800" dirty="0" smtClean="0"/>
              <a:t>Ответ: 3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72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Правила игры: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в игре участвуют две команды;</a:t>
            </a:r>
          </a:p>
          <a:p>
            <a:r>
              <a:rPr lang="ru-RU" dirty="0"/>
              <a:t>в</a:t>
            </a:r>
            <a:r>
              <a:rPr lang="ru-RU" dirty="0" smtClean="0"/>
              <a:t> ходе жеребьевки одна из команд получает название «крестики</a:t>
            </a:r>
            <a:r>
              <a:rPr lang="ru-RU" dirty="0" smtClean="0"/>
              <a:t>», а </a:t>
            </a:r>
            <a:r>
              <a:rPr lang="ru-RU" dirty="0" smtClean="0"/>
              <a:t>другая- «нолики»,</a:t>
            </a:r>
          </a:p>
          <a:p>
            <a:r>
              <a:rPr lang="ru-RU" dirty="0"/>
              <a:t>п</a:t>
            </a:r>
            <a:r>
              <a:rPr lang="ru-RU" dirty="0" smtClean="0"/>
              <a:t>еред игрой каждая команда выбирает капитана,</a:t>
            </a:r>
          </a:p>
          <a:p>
            <a:r>
              <a:rPr lang="ru-RU" dirty="0"/>
              <a:t>в</a:t>
            </a:r>
            <a:r>
              <a:rPr lang="ru-RU" dirty="0" smtClean="0"/>
              <a:t> игре побеждает та </a:t>
            </a:r>
            <a:r>
              <a:rPr lang="ru-RU" dirty="0" smtClean="0"/>
              <a:t>команда, которой </a:t>
            </a:r>
            <a:r>
              <a:rPr lang="ru-RU" dirty="0" smtClean="0"/>
              <a:t>удалось поставить три своих знака в один ряд или</a:t>
            </a:r>
            <a:r>
              <a:rPr lang="ru-RU" dirty="0" smtClean="0"/>
              <a:t>, если </a:t>
            </a:r>
            <a:r>
              <a:rPr lang="ru-RU" dirty="0" smtClean="0"/>
              <a:t>ни одной из команд это не удалось, поставить на поле 5 своих знаков.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5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Найди ошибку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2. Вычислить:</a:t>
            </a:r>
          </a:p>
          <a:p>
            <a:pPr>
              <a:buAutoNum type="arabicParenR"/>
            </a:pPr>
            <a:r>
              <a:rPr lang="ru-RU" sz="1800" dirty="0" smtClean="0"/>
              <a:t>(6</a:t>
            </a:r>
            <a:r>
              <a:rPr lang="en-US" sz="1800" dirty="0" smtClean="0"/>
              <a:t>^3 – 4^2) * 25 = (18 – 16) * 25 = 2 * 25 = 50</a:t>
            </a:r>
          </a:p>
          <a:p>
            <a:pPr marL="514350" indent="-514350">
              <a:buAutoNum type="arabicParenR"/>
            </a:pPr>
            <a:r>
              <a:rPr lang="en-US" sz="1800" dirty="0" smtClean="0"/>
              <a:t>52 – 50 * 324 = 2 * 324 = 648</a:t>
            </a:r>
          </a:p>
          <a:p>
            <a:pPr marL="0" indent="0">
              <a:buNone/>
            </a:pPr>
            <a:r>
              <a:rPr lang="ru-RU" sz="1800" dirty="0" smtClean="0"/>
              <a:t> 3)     </a:t>
            </a:r>
            <a:r>
              <a:rPr lang="en-US" sz="1800" dirty="0" smtClean="0"/>
              <a:t>102102 </a:t>
            </a:r>
            <a:r>
              <a:rPr lang="ru-RU" sz="1800" dirty="0" smtClean="0"/>
              <a:t> : 102 = 11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26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"Улов </a:t>
            </a:r>
            <a:r>
              <a:rPr lang="ru-RU" b="1" dirty="0" err="1">
                <a:solidFill>
                  <a:srgbClr val="0070C0"/>
                </a:solidFill>
              </a:rPr>
              <a:t>Кащея</a:t>
            </a:r>
            <a:r>
              <a:rPr lang="ru-RU" b="1" dirty="0">
                <a:solidFill>
                  <a:srgbClr val="0070C0"/>
                </a:solidFill>
              </a:rPr>
              <a:t>"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39071"/>
            <a:ext cx="6196405" cy="3603812"/>
          </a:xfrm>
        </p:spPr>
        <p:txBody>
          <a:bodyPr>
            <a:noAutofit/>
          </a:bodyPr>
          <a:lstStyle/>
          <a:p>
            <a:r>
              <a:rPr lang="ru-RU" sz="2000" dirty="0"/>
              <a:t>На рыбалке был </a:t>
            </a:r>
            <a:r>
              <a:rPr lang="ru-RU" sz="2000" dirty="0" err="1" smtClean="0"/>
              <a:t>Кащей</a:t>
            </a:r>
            <a:r>
              <a:rPr lang="ru-RU" sz="2000" dirty="0" smtClean="0"/>
              <a:t>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 поймал он 5 лещей.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Весит весь его улов,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Столько, сколько рыболов.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А </a:t>
            </a:r>
            <a:r>
              <a:rPr lang="ru-RU" sz="2000" dirty="0" err="1"/>
              <a:t>Кащей</a:t>
            </a:r>
            <a:r>
              <a:rPr lang="ru-RU" sz="2000" dirty="0"/>
              <a:t>, скажу я вам,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Весит 40 килограмм.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Отыщи лещей </a:t>
            </a:r>
            <a:r>
              <a:rPr lang="ru-RU" sz="2000" dirty="0" err="1"/>
              <a:t>Кащея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эти сказочные дни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Я скажу вам, не робея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Много весили они!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Говорят, что и ерши то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Были чуть ли не с корыто!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Не забудь, что вес лещей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Ровно 40 - как Кощей!!!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248472" cy="33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Расшифруй анаграмму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ЙАКИЕНЛ, АВИНУРЕНЕ, КОЧТА, ВАРТАДК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7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Игровое поле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792256"/>
              </p:ext>
            </p:extLst>
          </p:nvPr>
        </p:nvGraphicFramePr>
        <p:xfrm>
          <a:off x="827584" y="2132856"/>
          <a:ext cx="741682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7010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Великая</a:t>
                      </a:r>
                    </a:p>
                    <a:p>
                      <a:r>
                        <a:rPr lang="ru-RU" sz="2000" dirty="0" smtClean="0"/>
                        <a:t> мудрость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Секретное</a:t>
                      </a:r>
                    </a:p>
                    <a:p>
                      <a:r>
                        <a:rPr lang="ru-RU" sz="2000" dirty="0" smtClean="0"/>
                        <a:t> послание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Угадай!</a:t>
                      </a:r>
                      <a:endParaRPr lang="ru-RU" sz="2000" dirty="0"/>
                    </a:p>
                  </a:txBody>
                  <a:tcPr/>
                </a:tc>
              </a:tr>
              <a:tr h="6770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Улов</a:t>
                      </a:r>
                      <a:r>
                        <a:rPr lang="ru-RU" sz="2000" baseline="0" dirty="0" smtClean="0"/>
                        <a:t> Кощея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Расшифруй</a:t>
                      </a:r>
                      <a:r>
                        <a:rPr lang="ru-RU" sz="2000" baseline="0" dirty="0" smtClean="0"/>
                        <a:t> анаграмму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Четырехугольник</a:t>
                      </a:r>
                    </a:p>
                    <a:p>
                      <a:r>
                        <a:rPr lang="ru-RU" sz="2000" dirty="0" smtClean="0"/>
                        <a:t>с секретом</a:t>
                      </a:r>
                      <a:endParaRPr lang="ru-RU" sz="2000" dirty="0"/>
                    </a:p>
                  </a:txBody>
                  <a:tcPr/>
                </a:tc>
              </a:tr>
              <a:tr h="6770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Конкурс</a:t>
                      </a:r>
                    </a:p>
                    <a:p>
                      <a:r>
                        <a:rPr lang="ru-RU" sz="2000" dirty="0" smtClean="0"/>
                        <a:t> капитанов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Подумай!</a:t>
                      </a:r>
                    </a:p>
                    <a:p>
                      <a:r>
                        <a:rPr lang="ru-RU" sz="2000" dirty="0" smtClean="0"/>
                        <a:t>Сообрази!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Найди</a:t>
                      </a:r>
                    </a:p>
                    <a:p>
                      <a:r>
                        <a:rPr lang="ru-RU" sz="2000" dirty="0" smtClean="0"/>
                        <a:t> ошибку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7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Конкурс капитанов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плакате в беспорядке расположены числа от 1 до 25.Капитану необходимо показать все числа</a:t>
            </a:r>
            <a:r>
              <a:rPr lang="ru-RU" dirty="0" smtClean="0"/>
              <a:t>, называя </a:t>
            </a:r>
            <a:r>
              <a:rPr lang="ru-RU" dirty="0" smtClean="0"/>
              <a:t>их по порядку.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1-----------------------25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149247"/>
              </p:ext>
            </p:extLst>
          </p:nvPr>
        </p:nvGraphicFramePr>
        <p:xfrm>
          <a:off x="971600" y="2348880"/>
          <a:ext cx="727281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2"/>
                <a:gridCol w="1454562"/>
                <a:gridCol w="1454562"/>
                <a:gridCol w="1454562"/>
                <a:gridCol w="1454562"/>
              </a:tblGrid>
              <a:tr h="35135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4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Кто быстрее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49-25                                           100-16</a:t>
            </a:r>
          </a:p>
          <a:p>
            <a:r>
              <a:rPr lang="ru-RU" dirty="0"/>
              <a:t> </a:t>
            </a:r>
            <a:r>
              <a:rPr lang="ru-RU" dirty="0" smtClean="0"/>
              <a:t>   * 3                                                     :4</a:t>
            </a:r>
          </a:p>
          <a:p>
            <a:r>
              <a:rPr lang="ru-RU" dirty="0"/>
              <a:t> </a:t>
            </a:r>
            <a:r>
              <a:rPr lang="ru-RU" dirty="0" smtClean="0"/>
              <a:t>     :4                                                  +27</a:t>
            </a:r>
          </a:p>
          <a:p>
            <a:r>
              <a:rPr lang="ru-RU" dirty="0" smtClean="0"/>
              <a:t>   +12                                                     :3</a:t>
            </a:r>
          </a:p>
          <a:p>
            <a:r>
              <a:rPr lang="ru-RU" dirty="0" smtClean="0"/>
              <a:t>      :2                                                     *5</a:t>
            </a:r>
          </a:p>
          <a:p>
            <a:r>
              <a:rPr lang="ru-RU" dirty="0" smtClean="0"/>
              <a:t>--------                                             ---------</a:t>
            </a:r>
          </a:p>
          <a:p>
            <a:r>
              <a:rPr lang="ru-RU" dirty="0" smtClean="0"/>
              <a:t>        ?                                                       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7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Великая мудрость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Предлагается зашифрованное высказывание </a:t>
            </a:r>
            <a:r>
              <a:rPr lang="ru-RU" dirty="0" err="1" smtClean="0"/>
              <a:t>М.В.Ломоносова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Необходимо быстро и правильно расшифровать.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6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601529"/>
              </p:ext>
            </p:extLst>
          </p:nvPr>
        </p:nvGraphicFramePr>
        <p:xfrm>
          <a:off x="1463675" y="2119313"/>
          <a:ext cx="619601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2.4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3.5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2.5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2.6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1.2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3.5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2.6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3.2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3.3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1.5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2.4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1.4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2.4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 marL="68845" marR="688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1.4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1.4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1.3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2.3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1.5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845" marR="68845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316608"/>
              </p:ext>
            </p:extLst>
          </p:nvPr>
        </p:nvGraphicFramePr>
        <p:xfrm>
          <a:off x="1331640" y="4910042"/>
          <a:ext cx="6120680" cy="13716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</a:tblGrid>
              <a:tr h="35976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     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</a:t>
                      </a:r>
                      <a:r>
                        <a:rPr lang="ru-RU" dirty="0" smtClean="0"/>
                        <a:t>   </a:t>
                      </a:r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      </a:t>
                      </a:r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</a:tr>
              <a:tr h="359760">
                <a:tc>
                  <a:txBody>
                    <a:bodyPr/>
                    <a:lstStyle/>
                    <a:p>
                      <a:r>
                        <a:rPr lang="ru-RU" dirty="0" smtClean="0"/>
                        <a:t>2      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П</a:t>
                      </a:r>
                      <a:endParaRPr lang="ru-RU" dirty="0"/>
                    </a:p>
                  </a:txBody>
                  <a:tcPr/>
                </a:tc>
              </a:tr>
              <a:tr h="620955">
                <a:tc>
                  <a:txBody>
                    <a:bodyPr/>
                    <a:lstStyle/>
                    <a:p>
                      <a:r>
                        <a:rPr lang="ru-RU" dirty="0" smtClean="0"/>
                        <a:t>3      Т</a:t>
                      </a:r>
                    </a:p>
                    <a:p>
                      <a:r>
                        <a:rPr lang="ru-RU" dirty="0" smtClean="0"/>
                        <a:t>        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У</a:t>
                      </a:r>
                    </a:p>
                    <a:p>
                      <a:r>
                        <a:rPr lang="ru-RU" dirty="0" smtClean="0"/>
                        <a:t>  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Ф</a:t>
                      </a:r>
                    </a:p>
                    <a:p>
                      <a:r>
                        <a:rPr lang="ru-RU" dirty="0" smtClean="0"/>
                        <a:t>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Х</a:t>
                      </a:r>
                    </a:p>
                    <a:p>
                      <a:r>
                        <a:rPr lang="ru-RU" dirty="0" smtClean="0"/>
                        <a:t>  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Я</a:t>
                      </a:r>
                    </a:p>
                    <a:p>
                      <a:r>
                        <a:rPr lang="ru-RU" dirty="0" smtClean="0"/>
                        <a:t>         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70021"/>
              </p:ext>
            </p:extLst>
          </p:nvPr>
        </p:nvGraphicFramePr>
        <p:xfrm>
          <a:off x="7405295" y="5301208"/>
          <a:ext cx="936104" cy="387928"/>
        </p:xfrm>
        <a:graphic>
          <a:graphicData uri="http://schemas.openxmlformats.org/drawingml/2006/table">
            <a:tbl>
              <a:tblPr/>
              <a:tblGrid>
                <a:gridCol w="936104"/>
              </a:tblGrid>
              <a:tr h="3879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22504" y="5912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4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Секретное послание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Каждая команда получает секретное послание, необходимо решить каждый пример, выписать ответы в строчку и с помощью ключа получить зашифрованную фразу.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7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196</TotalTime>
  <Words>1060</Words>
  <Application>Microsoft Office PowerPoint</Application>
  <PresentationFormat>Экран (4:3)</PresentationFormat>
  <Paragraphs>233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Урок-игра математика  5 класс</vt:lpstr>
      <vt:lpstr>Правила игры:</vt:lpstr>
      <vt:lpstr>Игровое поле</vt:lpstr>
      <vt:lpstr>Конкурс капитанов</vt:lpstr>
      <vt:lpstr>1-----------------------25</vt:lpstr>
      <vt:lpstr>Кто быстрее</vt:lpstr>
      <vt:lpstr>Великая мудрость</vt:lpstr>
      <vt:lpstr>Презентация PowerPoint</vt:lpstr>
      <vt:lpstr>Секретное послание</vt:lpstr>
      <vt:lpstr>Секретное послание</vt:lpstr>
      <vt:lpstr>Секретное послание</vt:lpstr>
      <vt:lpstr>Угадай,что это?</vt:lpstr>
      <vt:lpstr>Четырехугольник с секретом</vt:lpstr>
      <vt:lpstr>Согласно закономерности, найденной между числами в первом четырехугольнике, определите недостающее число во втором.</vt:lpstr>
      <vt:lpstr>Подумай! Сообрази!</vt:lpstr>
      <vt:lpstr>Подумай! Сообрази!</vt:lpstr>
      <vt:lpstr>Подумай! Сообрази!</vt:lpstr>
      <vt:lpstr>Найди ошибку</vt:lpstr>
      <vt:lpstr>Найди ошибку</vt:lpstr>
      <vt:lpstr>Найди ошибку</vt:lpstr>
      <vt:lpstr>"Улов Кащея"</vt:lpstr>
      <vt:lpstr>Расшифруй анаграмму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математика  5 класс</dc:title>
  <dc:creator>Павел</dc:creator>
  <cp:lastModifiedBy>Павел</cp:lastModifiedBy>
  <cp:revision>21</cp:revision>
  <dcterms:created xsi:type="dcterms:W3CDTF">2014-08-17T18:12:09Z</dcterms:created>
  <dcterms:modified xsi:type="dcterms:W3CDTF">2014-08-25T19:16:09Z</dcterms:modified>
</cp:coreProperties>
</file>