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84" autoAdjust="0"/>
    <p:restoredTop sz="86475" autoAdjust="0"/>
  </p:normalViewPr>
  <p:slideViewPr>
    <p:cSldViewPr>
      <p:cViewPr varScale="1">
        <p:scale>
          <a:sx n="92" d="100"/>
          <a:sy n="92" d="100"/>
        </p:scale>
        <p:origin x="-15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54476"/>
            <a:ext cx="7851648" cy="1828800"/>
          </a:xfrm>
        </p:spPr>
        <p:txBody>
          <a:bodyPr/>
          <a:lstStyle/>
          <a:p>
            <a:r>
              <a:rPr lang="ru-RU" dirty="0" smtClean="0"/>
              <a:t>Будущее, которого мы достойны.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68448"/>
            <a:ext cx="4414031" cy="439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49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Составляем </a:t>
            </a:r>
            <a:r>
              <a:rPr lang="ru-RU" dirty="0" err="1" smtClean="0"/>
              <a:t>синквейн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1 Существительное</a:t>
            </a:r>
          </a:p>
          <a:p>
            <a:r>
              <a:rPr lang="ru-RU" dirty="0" smtClean="0"/>
              <a:t>2 Прилагательных или причастий</a:t>
            </a:r>
          </a:p>
          <a:p>
            <a:r>
              <a:rPr lang="ru-RU" dirty="0" smtClean="0"/>
              <a:t>3 Глагола или 3 деепричастия</a:t>
            </a:r>
          </a:p>
          <a:p>
            <a:r>
              <a:rPr lang="ru-RU" dirty="0" smtClean="0"/>
              <a:t>4 Фраза из четырёх слов, </a:t>
            </a:r>
            <a:r>
              <a:rPr lang="ru-RU" dirty="0" smtClean="0"/>
              <a:t>выражаю </a:t>
            </a:r>
          </a:p>
          <a:p>
            <a:r>
              <a:rPr lang="ru-RU" dirty="0" smtClean="0"/>
              <a:t>5 Ваше резюме из одного слова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115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507288" cy="4623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Два мира есть у человека: </a:t>
            </a:r>
          </a:p>
          <a:p>
            <a:pPr marL="0" indent="0">
              <a:buNone/>
            </a:pPr>
            <a:r>
              <a:rPr lang="ru-RU" sz="3600" dirty="0" smtClean="0"/>
              <a:t>Один, который нас творил,</a:t>
            </a:r>
          </a:p>
          <a:p>
            <a:pPr marL="0" indent="0">
              <a:buNone/>
            </a:pPr>
            <a:r>
              <a:rPr lang="ru-RU" sz="3600" dirty="0" smtClean="0"/>
              <a:t>Другой, который мы от века</a:t>
            </a:r>
          </a:p>
          <a:p>
            <a:pPr marL="0" indent="0">
              <a:buNone/>
            </a:pPr>
            <a:r>
              <a:rPr lang="ru-RU" sz="3600" dirty="0" smtClean="0"/>
              <a:t>Творим, по мере наших сил.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                       (Николай Заболоцкий)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04713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80" y="-230404"/>
            <a:ext cx="9149780" cy="7216815"/>
          </a:xfrm>
        </p:spPr>
      </p:pic>
    </p:spTree>
    <p:extLst>
      <p:ext uri="{BB962C8B-B14F-4D97-AF65-F5344CB8AC3E}">
        <p14:creationId xmlns:p14="http://schemas.microsoft.com/office/powerpoint/2010/main" val="2092896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61313"/>
          </a:xfrm>
        </p:spPr>
      </p:pic>
    </p:spTree>
    <p:extLst>
      <p:ext uri="{BB962C8B-B14F-4D97-AF65-F5344CB8AC3E}">
        <p14:creationId xmlns:p14="http://schemas.microsoft.com/office/powerpoint/2010/main" val="1473201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 smtClean="0"/>
              <a:t>Данные ООН.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r>
              <a:rPr lang="ru-RU" sz="2800" dirty="0" smtClean="0"/>
              <a:t>Страны с высоким ИЧР:</a:t>
            </a:r>
          </a:p>
          <a:p>
            <a:pPr marL="0" indent="0">
              <a:buNone/>
            </a:pPr>
            <a:r>
              <a:rPr lang="ru-RU" sz="2800" i="1" dirty="0" smtClean="0"/>
              <a:t>Норвегия, Австралия, США, Нидерланды, Германия.  </a:t>
            </a:r>
          </a:p>
          <a:p>
            <a:r>
              <a:rPr lang="ru-RU" sz="2800" dirty="0" smtClean="0"/>
              <a:t>Страны с низким ИЧР:</a:t>
            </a:r>
          </a:p>
          <a:p>
            <a:pPr marL="0" indent="0">
              <a:buNone/>
            </a:pPr>
            <a:r>
              <a:rPr lang="ru-RU" sz="2800" i="1" dirty="0" smtClean="0"/>
              <a:t>Чад, Мозамбик, Буркина-</a:t>
            </a:r>
            <a:r>
              <a:rPr lang="ru-RU" sz="2800" i="1" dirty="0" err="1" smtClean="0"/>
              <a:t>Фассо</a:t>
            </a:r>
            <a:r>
              <a:rPr lang="ru-RU" sz="2800" i="1" dirty="0" smtClean="0"/>
              <a:t>, Конго, Нигер.</a:t>
            </a:r>
          </a:p>
          <a:p>
            <a:pPr marL="0" indent="0">
              <a:buNone/>
            </a:pPr>
            <a:endParaRPr lang="ru-RU" i="1" dirty="0" smtClean="0"/>
          </a:p>
          <a:p>
            <a:r>
              <a:rPr lang="ru-RU" sz="3600" i="1" dirty="0" smtClean="0"/>
              <a:t>Россия в 2010 году занимала 60 место. В 2013 году - 55.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1747006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Индекс счастья: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89120"/>
          </a:xfrm>
        </p:spPr>
        <p:txBody>
          <a:bodyPr>
            <a:noAutofit/>
          </a:bodyPr>
          <a:lstStyle/>
          <a:p>
            <a:r>
              <a:rPr lang="ru-RU" sz="2800" dirty="0" smtClean="0"/>
              <a:t>Жилищные условия</a:t>
            </a:r>
          </a:p>
          <a:p>
            <a:r>
              <a:rPr lang="ru-RU" sz="2800" dirty="0" smtClean="0"/>
              <a:t>Доходы</a:t>
            </a:r>
          </a:p>
          <a:p>
            <a:r>
              <a:rPr lang="ru-RU" sz="2800" dirty="0" smtClean="0"/>
              <a:t>Занятость</a:t>
            </a:r>
          </a:p>
          <a:p>
            <a:r>
              <a:rPr lang="ru-RU" sz="2800" dirty="0" smtClean="0"/>
              <a:t>Образование</a:t>
            </a:r>
          </a:p>
          <a:p>
            <a:r>
              <a:rPr lang="ru-RU" sz="2800" dirty="0" smtClean="0"/>
              <a:t>Экология</a:t>
            </a:r>
          </a:p>
          <a:p>
            <a:r>
              <a:rPr lang="ru-RU" sz="2800" dirty="0" smtClean="0"/>
              <a:t>Здоровье</a:t>
            </a:r>
          </a:p>
          <a:p>
            <a:r>
              <a:rPr lang="ru-RU" sz="2800" dirty="0" smtClean="0"/>
              <a:t>Эффективность управления</a:t>
            </a:r>
          </a:p>
          <a:p>
            <a:r>
              <a:rPr lang="ru-RU" sz="2800" dirty="0" smtClean="0"/>
              <a:t>Общественная жизнь</a:t>
            </a:r>
          </a:p>
          <a:p>
            <a:r>
              <a:rPr lang="ru-RU" sz="2800" dirty="0" smtClean="0"/>
              <a:t>Безопасность</a:t>
            </a:r>
          </a:p>
          <a:p>
            <a:r>
              <a:rPr lang="ru-RU" sz="2800" dirty="0" smtClean="0"/>
              <a:t>Удовлетворённость условиями жизни</a:t>
            </a:r>
          </a:p>
          <a:p>
            <a:r>
              <a:rPr lang="ru-RU" sz="2800" dirty="0" smtClean="0"/>
              <a:t>Баланс между рабочим временем и досугом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25464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56992"/>
            <a:ext cx="8241277" cy="201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Анкета для школьников.</a:t>
            </a:r>
            <a:b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Оцените свое отношение к вопросу окружающей среды и устойчивого развития общества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5805264"/>
            <a:ext cx="7777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Что для вас будущее, которого вы ждете?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12049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544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5083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</TotalTime>
  <Words>147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Будущее, которого мы достойны.</vt:lpstr>
      <vt:lpstr>Презентация PowerPoint</vt:lpstr>
      <vt:lpstr>Презентация PowerPoint</vt:lpstr>
      <vt:lpstr>Презентация PowerPoint</vt:lpstr>
      <vt:lpstr>Данные ООН.</vt:lpstr>
      <vt:lpstr>Индекс счастья:</vt:lpstr>
      <vt:lpstr>Анкета для школьников. Оцените свое отношение к вопросу окружающей среды и устойчивого развития общества</vt:lpstr>
      <vt:lpstr>Презентация PowerPoint</vt:lpstr>
      <vt:lpstr>Презентация PowerPoint</vt:lpstr>
      <vt:lpstr>Составляем синквейн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Будущее, которого мы достойны.</dc:title>
  <dc:creator>Беляева Ирина И.</dc:creator>
  <cp:lastModifiedBy>Ермолаева Ольга Л.</cp:lastModifiedBy>
  <cp:revision>13</cp:revision>
  <dcterms:created xsi:type="dcterms:W3CDTF">2013-10-18T08:52:31Z</dcterms:created>
  <dcterms:modified xsi:type="dcterms:W3CDTF">2013-10-18T11:53:49Z</dcterms:modified>
</cp:coreProperties>
</file>