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03D2-FE0D-4EF3-A9FF-D74868502FF7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FF9-EB67-4F63-AA98-7702535A2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FE5C-961B-4253-9484-0CC84CE3877B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0D0F-7ECA-4386-83E1-602EA0A7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9B52-5919-4C33-816D-1E79C419DE27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5CA1-158D-4831-A126-863044AA2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E543-16ED-4C19-AB29-2134389B4666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C126-CEEE-47B6-859C-0F71C1D6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19B2-5DD3-4839-82B7-6C965FAF0E2E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6CA2-44FD-4FF0-868D-8DE5BB8C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4F5D-33DA-494B-B91A-33E3F3AF7308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57F0-B108-4B87-86AB-0CD8D2710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1D97-931F-4F06-AFAF-D6BCFC88D592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5AA1-21A2-4DE9-85AC-CD3734EFD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2F31-79D5-4E74-94CD-CE102FEE3AD8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E319-E8D1-46A8-96D8-FCC18DB89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56AB-E5B0-473B-A8C8-9DC351DCC396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F114-CBDB-48AD-9736-64B1EA98F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3B16-88DA-4100-A1FE-48962259EE2F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36BE-DAFC-47B7-B37C-F630635B9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D589-6CA4-43D4-825B-6857604B81B1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19EF-102A-4849-A880-751A3AF7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B78FF-607C-4B2D-8A5A-3BCD473F945E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90A63-B53E-4C92-B602-8F838DF6D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berlin_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060" y="571480"/>
            <a:ext cx="8815940" cy="1323439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Новогодние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старты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130175" y="3825875"/>
            <a:ext cx="8763000" cy="2933700"/>
          </a:xfrm>
          <a:custGeom>
            <a:avLst/>
            <a:gdLst>
              <a:gd name="connsiteX0" fmla="*/ 22360 w 8763589"/>
              <a:gd name="connsiteY0" fmla="*/ 539456 h 2934314"/>
              <a:gd name="connsiteX1" fmla="*/ 283617 w 8763589"/>
              <a:gd name="connsiteY1" fmla="*/ 561228 h 2934314"/>
              <a:gd name="connsiteX2" fmla="*/ 849674 w 8763589"/>
              <a:gd name="connsiteY2" fmla="*/ 550342 h 2934314"/>
              <a:gd name="connsiteX3" fmla="*/ 958531 w 8763589"/>
              <a:gd name="connsiteY3" fmla="*/ 528571 h 2934314"/>
              <a:gd name="connsiteX4" fmla="*/ 1034731 w 8763589"/>
              <a:gd name="connsiteY4" fmla="*/ 495914 h 2934314"/>
              <a:gd name="connsiteX5" fmla="*/ 1154474 w 8763589"/>
              <a:gd name="connsiteY5" fmla="*/ 463256 h 2934314"/>
              <a:gd name="connsiteX6" fmla="*/ 1263331 w 8763589"/>
              <a:gd name="connsiteY6" fmla="*/ 419714 h 2934314"/>
              <a:gd name="connsiteX7" fmla="*/ 1404846 w 8763589"/>
              <a:gd name="connsiteY7" fmla="*/ 376171 h 2934314"/>
              <a:gd name="connsiteX8" fmla="*/ 1437503 w 8763589"/>
              <a:gd name="connsiteY8" fmla="*/ 354399 h 2934314"/>
              <a:gd name="connsiteX9" fmla="*/ 1546360 w 8763589"/>
              <a:gd name="connsiteY9" fmla="*/ 332628 h 2934314"/>
              <a:gd name="connsiteX10" fmla="*/ 1633446 w 8763589"/>
              <a:gd name="connsiteY10" fmla="*/ 289085 h 2934314"/>
              <a:gd name="connsiteX11" fmla="*/ 1731417 w 8763589"/>
              <a:gd name="connsiteY11" fmla="*/ 256428 h 2934314"/>
              <a:gd name="connsiteX12" fmla="*/ 1764074 w 8763589"/>
              <a:gd name="connsiteY12" fmla="*/ 245542 h 2934314"/>
              <a:gd name="connsiteX13" fmla="*/ 1829389 w 8763589"/>
              <a:gd name="connsiteY13" fmla="*/ 234656 h 2934314"/>
              <a:gd name="connsiteX14" fmla="*/ 2003560 w 8763589"/>
              <a:gd name="connsiteY14" fmla="*/ 191114 h 2934314"/>
              <a:gd name="connsiteX15" fmla="*/ 2068874 w 8763589"/>
              <a:gd name="connsiteY15" fmla="*/ 158456 h 2934314"/>
              <a:gd name="connsiteX16" fmla="*/ 2101531 w 8763589"/>
              <a:gd name="connsiteY16" fmla="*/ 147571 h 2934314"/>
              <a:gd name="connsiteX17" fmla="*/ 2232160 w 8763589"/>
              <a:gd name="connsiteY17" fmla="*/ 114914 h 2934314"/>
              <a:gd name="connsiteX18" fmla="*/ 2275703 w 8763589"/>
              <a:gd name="connsiteY18" fmla="*/ 93142 h 2934314"/>
              <a:gd name="connsiteX19" fmla="*/ 2308360 w 8763589"/>
              <a:gd name="connsiteY19" fmla="*/ 82256 h 2934314"/>
              <a:gd name="connsiteX20" fmla="*/ 2406331 w 8763589"/>
              <a:gd name="connsiteY20" fmla="*/ 60485 h 2934314"/>
              <a:gd name="connsiteX21" fmla="*/ 2558731 w 8763589"/>
              <a:gd name="connsiteY21" fmla="*/ 27828 h 2934314"/>
              <a:gd name="connsiteX22" fmla="*/ 2950617 w 8763589"/>
              <a:gd name="connsiteY22" fmla="*/ 38714 h 2934314"/>
              <a:gd name="connsiteX23" fmla="*/ 3211874 w 8763589"/>
              <a:gd name="connsiteY23" fmla="*/ 82256 h 2934314"/>
              <a:gd name="connsiteX24" fmla="*/ 3625531 w 8763589"/>
              <a:gd name="connsiteY24" fmla="*/ 93142 h 2934314"/>
              <a:gd name="connsiteX25" fmla="*/ 3919446 w 8763589"/>
              <a:gd name="connsiteY25" fmla="*/ 93142 h 2934314"/>
              <a:gd name="connsiteX26" fmla="*/ 3952103 w 8763589"/>
              <a:gd name="connsiteY26" fmla="*/ 114914 h 2934314"/>
              <a:gd name="connsiteX27" fmla="*/ 3995646 w 8763589"/>
              <a:gd name="connsiteY27" fmla="*/ 125799 h 2934314"/>
              <a:gd name="connsiteX28" fmla="*/ 4224246 w 8763589"/>
              <a:gd name="connsiteY28" fmla="*/ 136685 h 2934314"/>
              <a:gd name="connsiteX29" fmla="*/ 4267789 w 8763589"/>
              <a:gd name="connsiteY29" fmla="*/ 147571 h 2934314"/>
              <a:gd name="connsiteX30" fmla="*/ 4365760 w 8763589"/>
              <a:gd name="connsiteY30" fmla="*/ 180228 h 2934314"/>
              <a:gd name="connsiteX31" fmla="*/ 4420189 w 8763589"/>
              <a:gd name="connsiteY31" fmla="*/ 191114 h 2934314"/>
              <a:gd name="connsiteX32" fmla="*/ 4452846 w 8763589"/>
              <a:gd name="connsiteY32" fmla="*/ 201999 h 2934314"/>
              <a:gd name="connsiteX33" fmla="*/ 4496389 w 8763589"/>
              <a:gd name="connsiteY33" fmla="*/ 212885 h 2934314"/>
              <a:gd name="connsiteX34" fmla="*/ 4529046 w 8763589"/>
              <a:gd name="connsiteY34" fmla="*/ 223771 h 2934314"/>
              <a:gd name="connsiteX35" fmla="*/ 4616131 w 8763589"/>
              <a:gd name="connsiteY35" fmla="*/ 245542 h 2934314"/>
              <a:gd name="connsiteX36" fmla="*/ 4648789 w 8763589"/>
              <a:gd name="connsiteY36" fmla="*/ 256428 h 2934314"/>
              <a:gd name="connsiteX37" fmla="*/ 4855617 w 8763589"/>
              <a:gd name="connsiteY37" fmla="*/ 310856 h 2934314"/>
              <a:gd name="connsiteX38" fmla="*/ 4899160 w 8763589"/>
              <a:gd name="connsiteY38" fmla="*/ 321742 h 2934314"/>
              <a:gd name="connsiteX39" fmla="*/ 4975360 w 8763589"/>
              <a:gd name="connsiteY39" fmla="*/ 332628 h 2934314"/>
              <a:gd name="connsiteX40" fmla="*/ 5095103 w 8763589"/>
              <a:gd name="connsiteY40" fmla="*/ 354399 h 2934314"/>
              <a:gd name="connsiteX41" fmla="*/ 5269274 w 8763589"/>
              <a:gd name="connsiteY41" fmla="*/ 365285 h 2934314"/>
              <a:gd name="connsiteX42" fmla="*/ 5965960 w 8763589"/>
              <a:gd name="connsiteY42" fmla="*/ 354399 h 2934314"/>
              <a:gd name="connsiteX43" fmla="*/ 6074817 w 8763589"/>
              <a:gd name="connsiteY43" fmla="*/ 332628 h 2934314"/>
              <a:gd name="connsiteX44" fmla="*/ 6183674 w 8763589"/>
              <a:gd name="connsiteY44" fmla="*/ 321742 h 2934314"/>
              <a:gd name="connsiteX45" fmla="*/ 6227217 w 8763589"/>
              <a:gd name="connsiteY45" fmla="*/ 310856 h 2934314"/>
              <a:gd name="connsiteX46" fmla="*/ 6368731 w 8763589"/>
              <a:gd name="connsiteY46" fmla="*/ 289085 h 2934314"/>
              <a:gd name="connsiteX47" fmla="*/ 6488474 w 8763589"/>
              <a:gd name="connsiteY47" fmla="*/ 256428 h 2934314"/>
              <a:gd name="connsiteX48" fmla="*/ 6586446 w 8763589"/>
              <a:gd name="connsiteY48" fmla="*/ 234656 h 2934314"/>
              <a:gd name="connsiteX49" fmla="*/ 6695303 w 8763589"/>
              <a:gd name="connsiteY49" fmla="*/ 223771 h 2934314"/>
              <a:gd name="connsiteX50" fmla="*/ 6738846 w 8763589"/>
              <a:gd name="connsiteY50" fmla="*/ 212885 h 2934314"/>
              <a:gd name="connsiteX51" fmla="*/ 6793274 w 8763589"/>
              <a:gd name="connsiteY51" fmla="*/ 191114 h 2934314"/>
              <a:gd name="connsiteX52" fmla="*/ 6847703 w 8763589"/>
              <a:gd name="connsiteY52" fmla="*/ 180228 h 2934314"/>
              <a:gd name="connsiteX53" fmla="*/ 6891246 w 8763589"/>
              <a:gd name="connsiteY53" fmla="*/ 158456 h 2934314"/>
              <a:gd name="connsiteX54" fmla="*/ 7000103 w 8763589"/>
              <a:gd name="connsiteY54" fmla="*/ 136685 h 2934314"/>
              <a:gd name="connsiteX55" fmla="*/ 7141617 w 8763589"/>
              <a:gd name="connsiteY55" fmla="*/ 82256 h 2934314"/>
              <a:gd name="connsiteX56" fmla="*/ 7196046 w 8763589"/>
              <a:gd name="connsiteY56" fmla="*/ 60485 h 2934314"/>
              <a:gd name="connsiteX57" fmla="*/ 7326674 w 8763589"/>
              <a:gd name="connsiteY57" fmla="*/ 38714 h 2934314"/>
              <a:gd name="connsiteX58" fmla="*/ 7631474 w 8763589"/>
              <a:gd name="connsiteY58" fmla="*/ 38714 h 2934314"/>
              <a:gd name="connsiteX59" fmla="*/ 7892731 w 8763589"/>
              <a:gd name="connsiteY59" fmla="*/ 71371 h 2934314"/>
              <a:gd name="connsiteX60" fmla="*/ 7925389 w 8763589"/>
              <a:gd name="connsiteY60" fmla="*/ 82256 h 2934314"/>
              <a:gd name="connsiteX61" fmla="*/ 7979817 w 8763589"/>
              <a:gd name="connsiteY61" fmla="*/ 93142 h 2934314"/>
              <a:gd name="connsiteX62" fmla="*/ 8045131 w 8763589"/>
              <a:gd name="connsiteY62" fmla="*/ 114914 h 2934314"/>
              <a:gd name="connsiteX63" fmla="*/ 8186646 w 8763589"/>
              <a:gd name="connsiteY63" fmla="*/ 136685 h 2934314"/>
              <a:gd name="connsiteX64" fmla="*/ 8219303 w 8763589"/>
              <a:gd name="connsiteY64" fmla="*/ 147571 h 2934314"/>
              <a:gd name="connsiteX65" fmla="*/ 8262846 w 8763589"/>
              <a:gd name="connsiteY65" fmla="*/ 158456 h 2934314"/>
              <a:gd name="connsiteX66" fmla="*/ 8328160 w 8763589"/>
              <a:gd name="connsiteY66" fmla="*/ 180228 h 2934314"/>
              <a:gd name="connsiteX67" fmla="*/ 8404360 w 8763589"/>
              <a:gd name="connsiteY67" fmla="*/ 223771 h 2934314"/>
              <a:gd name="connsiteX68" fmla="*/ 8437017 w 8763589"/>
              <a:gd name="connsiteY68" fmla="*/ 256428 h 2934314"/>
              <a:gd name="connsiteX69" fmla="*/ 8469674 w 8763589"/>
              <a:gd name="connsiteY69" fmla="*/ 278199 h 2934314"/>
              <a:gd name="connsiteX70" fmla="*/ 8491446 w 8763589"/>
              <a:gd name="connsiteY70" fmla="*/ 299971 h 2934314"/>
              <a:gd name="connsiteX71" fmla="*/ 8556760 w 8763589"/>
              <a:gd name="connsiteY71" fmla="*/ 321742 h 2934314"/>
              <a:gd name="connsiteX72" fmla="*/ 8622074 w 8763589"/>
              <a:gd name="connsiteY72" fmla="*/ 452371 h 2934314"/>
              <a:gd name="connsiteX73" fmla="*/ 8632960 w 8763589"/>
              <a:gd name="connsiteY73" fmla="*/ 485028 h 2934314"/>
              <a:gd name="connsiteX74" fmla="*/ 8643846 w 8763589"/>
              <a:gd name="connsiteY74" fmla="*/ 517685 h 2934314"/>
              <a:gd name="connsiteX75" fmla="*/ 8654731 w 8763589"/>
              <a:gd name="connsiteY75" fmla="*/ 637428 h 2934314"/>
              <a:gd name="connsiteX76" fmla="*/ 8676503 w 8763589"/>
              <a:gd name="connsiteY76" fmla="*/ 757171 h 2934314"/>
              <a:gd name="connsiteX77" fmla="*/ 8698274 w 8763589"/>
              <a:gd name="connsiteY77" fmla="*/ 996656 h 2934314"/>
              <a:gd name="connsiteX78" fmla="*/ 8709160 w 8763589"/>
              <a:gd name="connsiteY78" fmla="*/ 1061971 h 2934314"/>
              <a:gd name="connsiteX79" fmla="*/ 8720046 w 8763589"/>
              <a:gd name="connsiteY79" fmla="*/ 1475628 h 2934314"/>
              <a:gd name="connsiteX80" fmla="*/ 8730931 w 8763589"/>
              <a:gd name="connsiteY80" fmla="*/ 1573599 h 2934314"/>
              <a:gd name="connsiteX81" fmla="*/ 8741817 w 8763589"/>
              <a:gd name="connsiteY81" fmla="*/ 1758656 h 2934314"/>
              <a:gd name="connsiteX82" fmla="*/ 8763589 w 8763589"/>
              <a:gd name="connsiteY82" fmla="*/ 1987256 h 2934314"/>
              <a:gd name="connsiteX83" fmla="*/ 8752703 w 8763589"/>
              <a:gd name="connsiteY83" fmla="*/ 2444456 h 2934314"/>
              <a:gd name="connsiteX84" fmla="*/ 8720046 w 8763589"/>
              <a:gd name="connsiteY84" fmla="*/ 2509771 h 2934314"/>
              <a:gd name="connsiteX85" fmla="*/ 8676503 w 8763589"/>
              <a:gd name="connsiteY85" fmla="*/ 2607742 h 2934314"/>
              <a:gd name="connsiteX86" fmla="*/ 8654731 w 8763589"/>
              <a:gd name="connsiteY86" fmla="*/ 2629514 h 2934314"/>
              <a:gd name="connsiteX87" fmla="*/ 8632960 w 8763589"/>
              <a:gd name="connsiteY87" fmla="*/ 2662171 h 2934314"/>
              <a:gd name="connsiteX88" fmla="*/ 8578531 w 8763589"/>
              <a:gd name="connsiteY88" fmla="*/ 2705714 h 2934314"/>
              <a:gd name="connsiteX89" fmla="*/ 8556760 w 8763589"/>
              <a:gd name="connsiteY89" fmla="*/ 2738371 h 2934314"/>
              <a:gd name="connsiteX90" fmla="*/ 8491446 w 8763589"/>
              <a:gd name="connsiteY90" fmla="*/ 2781914 h 2934314"/>
              <a:gd name="connsiteX91" fmla="*/ 8426131 w 8763589"/>
              <a:gd name="connsiteY91" fmla="*/ 2836342 h 2934314"/>
              <a:gd name="connsiteX92" fmla="*/ 8404360 w 8763589"/>
              <a:gd name="connsiteY92" fmla="*/ 2858114 h 2934314"/>
              <a:gd name="connsiteX93" fmla="*/ 8339046 w 8763589"/>
              <a:gd name="connsiteY93" fmla="*/ 2879885 h 2934314"/>
              <a:gd name="connsiteX94" fmla="*/ 8306389 w 8763589"/>
              <a:gd name="connsiteY94" fmla="*/ 2890771 h 2934314"/>
              <a:gd name="connsiteX95" fmla="*/ 7587931 w 8763589"/>
              <a:gd name="connsiteY95" fmla="*/ 2901656 h 2934314"/>
              <a:gd name="connsiteX96" fmla="*/ 6488474 w 8763589"/>
              <a:gd name="connsiteY96" fmla="*/ 2934314 h 2934314"/>
              <a:gd name="connsiteX97" fmla="*/ 5965960 w 8763589"/>
              <a:gd name="connsiteY97" fmla="*/ 2923428 h 2934314"/>
              <a:gd name="connsiteX98" fmla="*/ 5878874 w 8763589"/>
              <a:gd name="connsiteY98" fmla="*/ 2901656 h 2934314"/>
              <a:gd name="connsiteX99" fmla="*/ 5726474 w 8763589"/>
              <a:gd name="connsiteY99" fmla="*/ 2879885 h 2934314"/>
              <a:gd name="connsiteX100" fmla="*/ 5639389 w 8763589"/>
              <a:gd name="connsiteY100" fmla="*/ 2847228 h 2934314"/>
              <a:gd name="connsiteX101" fmla="*/ 5606731 w 8763589"/>
              <a:gd name="connsiteY101" fmla="*/ 2836342 h 2934314"/>
              <a:gd name="connsiteX102" fmla="*/ 5497874 w 8763589"/>
              <a:gd name="connsiteY102" fmla="*/ 2814571 h 2934314"/>
              <a:gd name="connsiteX103" fmla="*/ 5465217 w 8763589"/>
              <a:gd name="connsiteY103" fmla="*/ 2803685 h 2934314"/>
              <a:gd name="connsiteX104" fmla="*/ 5399903 w 8763589"/>
              <a:gd name="connsiteY104" fmla="*/ 2792799 h 2934314"/>
              <a:gd name="connsiteX105" fmla="*/ 5345474 w 8763589"/>
              <a:gd name="connsiteY105" fmla="*/ 2771028 h 2934314"/>
              <a:gd name="connsiteX106" fmla="*/ 5236617 w 8763589"/>
              <a:gd name="connsiteY106" fmla="*/ 2727485 h 2934314"/>
              <a:gd name="connsiteX107" fmla="*/ 5116874 w 8763589"/>
              <a:gd name="connsiteY107" fmla="*/ 2705714 h 2934314"/>
              <a:gd name="connsiteX108" fmla="*/ 5073331 w 8763589"/>
              <a:gd name="connsiteY108" fmla="*/ 2694828 h 2934314"/>
              <a:gd name="connsiteX109" fmla="*/ 4550817 w 8763589"/>
              <a:gd name="connsiteY109" fmla="*/ 2683942 h 2934314"/>
              <a:gd name="connsiteX110" fmla="*/ 4518160 w 8763589"/>
              <a:gd name="connsiteY110" fmla="*/ 2694828 h 2934314"/>
              <a:gd name="connsiteX111" fmla="*/ 4300446 w 8763589"/>
              <a:gd name="connsiteY111" fmla="*/ 2705714 h 2934314"/>
              <a:gd name="connsiteX112" fmla="*/ 3919446 w 8763589"/>
              <a:gd name="connsiteY112" fmla="*/ 2727485 h 2934314"/>
              <a:gd name="connsiteX113" fmla="*/ 3875903 w 8763589"/>
              <a:gd name="connsiteY113" fmla="*/ 2738371 h 2934314"/>
              <a:gd name="connsiteX114" fmla="*/ 3843246 w 8763589"/>
              <a:gd name="connsiteY114" fmla="*/ 2749256 h 2934314"/>
              <a:gd name="connsiteX115" fmla="*/ 3767046 w 8763589"/>
              <a:gd name="connsiteY115" fmla="*/ 2760142 h 2934314"/>
              <a:gd name="connsiteX116" fmla="*/ 3048589 w 8763589"/>
              <a:gd name="connsiteY116" fmla="*/ 2738371 h 2934314"/>
              <a:gd name="connsiteX117" fmla="*/ 2939731 w 8763589"/>
              <a:gd name="connsiteY117" fmla="*/ 2705714 h 2934314"/>
              <a:gd name="connsiteX118" fmla="*/ 2852646 w 8763589"/>
              <a:gd name="connsiteY118" fmla="*/ 2683942 h 2934314"/>
              <a:gd name="connsiteX119" fmla="*/ 2819989 w 8763589"/>
              <a:gd name="connsiteY119" fmla="*/ 2673056 h 2934314"/>
              <a:gd name="connsiteX120" fmla="*/ 2776446 w 8763589"/>
              <a:gd name="connsiteY120" fmla="*/ 2662171 h 2934314"/>
              <a:gd name="connsiteX121" fmla="*/ 2722017 w 8763589"/>
              <a:gd name="connsiteY121" fmla="*/ 2640399 h 2934314"/>
              <a:gd name="connsiteX122" fmla="*/ 2624046 w 8763589"/>
              <a:gd name="connsiteY122" fmla="*/ 2618628 h 2934314"/>
              <a:gd name="connsiteX123" fmla="*/ 2580503 w 8763589"/>
              <a:gd name="connsiteY123" fmla="*/ 2596856 h 2934314"/>
              <a:gd name="connsiteX124" fmla="*/ 2493417 w 8763589"/>
              <a:gd name="connsiteY124" fmla="*/ 2575085 h 2934314"/>
              <a:gd name="connsiteX125" fmla="*/ 2417217 w 8763589"/>
              <a:gd name="connsiteY125" fmla="*/ 2542428 h 2934314"/>
              <a:gd name="connsiteX126" fmla="*/ 2384560 w 8763589"/>
              <a:gd name="connsiteY126" fmla="*/ 2520656 h 2934314"/>
              <a:gd name="connsiteX127" fmla="*/ 2341017 w 8763589"/>
              <a:gd name="connsiteY127" fmla="*/ 2498885 h 2934314"/>
              <a:gd name="connsiteX128" fmla="*/ 2308360 w 8763589"/>
              <a:gd name="connsiteY128" fmla="*/ 2477114 h 2934314"/>
              <a:gd name="connsiteX129" fmla="*/ 2243046 w 8763589"/>
              <a:gd name="connsiteY129" fmla="*/ 2466228 h 2934314"/>
              <a:gd name="connsiteX130" fmla="*/ 2199503 w 8763589"/>
              <a:gd name="connsiteY130" fmla="*/ 2444456 h 2934314"/>
              <a:gd name="connsiteX131" fmla="*/ 2155960 w 8763589"/>
              <a:gd name="connsiteY131" fmla="*/ 2433571 h 2934314"/>
              <a:gd name="connsiteX132" fmla="*/ 2112417 w 8763589"/>
              <a:gd name="connsiteY132" fmla="*/ 2400914 h 2934314"/>
              <a:gd name="connsiteX133" fmla="*/ 2036217 w 8763589"/>
              <a:gd name="connsiteY133" fmla="*/ 2368256 h 2934314"/>
              <a:gd name="connsiteX134" fmla="*/ 1981789 w 8763589"/>
              <a:gd name="connsiteY134" fmla="*/ 2335599 h 2934314"/>
              <a:gd name="connsiteX135" fmla="*/ 1938246 w 8763589"/>
              <a:gd name="connsiteY135" fmla="*/ 2313828 h 2934314"/>
              <a:gd name="connsiteX136" fmla="*/ 1905589 w 8763589"/>
              <a:gd name="connsiteY136" fmla="*/ 2292056 h 2934314"/>
              <a:gd name="connsiteX137" fmla="*/ 1862046 w 8763589"/>
              <a:gd name="connsiteY137" fmla="*/ 2281171 h 2934314"/>
              <a:gd name="connsiteX138" fmla="*/ 1829389 w 8763589"/>
              <a:gd name="connsiteY138" fmla="*/ 2259399 h 2934314"/>
              <a:gd name="connsiteX139" fmla="*/ 1753189 w 8763589"/>
              <a:gd name="connsiteY139" fmla="*/ 2237628 h 2934314"/>
              <a:gd name="connsiteX140" fmla="*/ 1709646 w 8763589"/>
              <a:gd name="connsiteY140" fmla="*/ 2194085 h 2934314"/>
              <a:gd name="connsiteX141" fmla="*/ 1644331 w 8763589"/>
              <a:gd name="connsiteY141" fmla="*/ 2172314 h 2934314"/>
              <a:gd name="connsiteX142" fmla="*/ 1557246 w 8763589"/>
              <a:gd name="connsiteY142" fmla="*/ 2128771 h 2934314"/>
              <a:gd name="connsiteX143" fmla="*/ 1491931 w 8763589"/>
              <a:gd name="connsiteY143" fmla="*/ 2085228 h 2934314"/>
              <a:gd name="connsiteX144" fmla="*/ 1426617 w 8763589"/>
              <a:gd name="connsiteY144" fmla="*/ 2063456 h 2934314"/>
              <a:gd name="connsiteX145" fmla="*/ 1393960 w 8763589"/>
              <a:gd name="connsiteY145" fmla="*/ 2041685 h 2934314"/>
              <a:gd name="connsiteX146" fmla="*/ 1285103 w 8763589"/>
              <a:gd name="connsiteY146" fmla="*/ 2009028 h 2934314"/>
              <a:gd name="connsiteX147" fmla="*/ 1252446 w 8763589"/>
              <a:gd name="connsiteY147" fmla="*/ 1987256 h 2934314"/>
              <a:gd name="connsiteX148" fmla="*/ 1045617 w 8763589"/>
              <a:gd name="connsiteY148" fmla="*/ 1965485 h 2934314"/>
              <a:gd name="connsiteX149" fmla="*/ 969417 w 8763589"/>
              <a:gd name="connsiteY149" fmla="*/ 1932828 h 2934314"/>
              <a:gd name="connsiteX150" fmla="*/ 936760 w 8763589"/>
              <a:gd name="connsiteY150" fmla="*/ 1921942 h 2934314"/>
              <a:gd name="connsiteX151" fmla="*/ 893217 w 8763589"/>
              <a:gd name="connsiteY151" fmla="*/ 1900171 h 2934314"/>
              <a:gd name="connsiteX152" fmla="*/ 860560 w 8763589"/>
              <a:gd name="connsiteY152" fmla="*/ 1889285 h 2934314"/>
              <a:gd name="connsiteX153" fmla="*/ 773474 w 8763589"/>
              <a:gd name="connsiteY153" fmla="*/ 1845742 h 2934314"/>
              <a:gd name="connsiteX154" fmla="*/ 686389 w 8763589"/>
              <a:gd name="connsiteY154" fmla="*/ 1813085 h 2934314"/>
              <a:gd name="connsiteX155" fmla="*/ 610189 w 8763589"/>
              <a:gd name="connsiteY155" fmla="*/ 1747771 h 2934314"/>
              <a:gd name="connsiteX156" fmla="*/ 566646 w 8763589"/>
              <a:gd name="connsiteY156" fmla="*/ 1715114 h 2934314"/>
              <a:gd name="connsiteX157" fmla="*/ 555760 w 8763589"/>
              <a:gd name="connsiteY157" fmla="*/ 1682456 h 2934314"/>
              <a:gd name="connsiteX158" fmla="*/ 501331 w 8763589"/>
              <a:gd name="connsiteY158" fmla="*/ 1628028 h 2934314"/>
              <a:gd name="connsiteX159" fmla="*/ 457789 w 8763589"/>
              <a:gd name="connsiteY159" fmla="*/ 1551828 h 2934314"/>
              <a:gd name="connsiteX160" fmla="*/ 436017 w 8763589"/>
              <a:gd name="connsiteY160" fmla="*/ 1475628 h 2934314"/>
              <a:gd name="connsiteX161" fmla="*/ 414246 w 8763589"/>
              <a:gd name="connsiteY161" fmla="*/ 1432085 h 2934314"/>
              <a:gd name="connsiteX162" fmla="*/ 403360 w 8763589"/>
              <a:gd name="connsiteY162" fmla="*/ 1399428 h 2934314"/>
              <a:gd name="connsiteX163" fmla="*/ 381589 w 8763589"/>
              <a:gd name="connsiteY163" fmla="*/ 1355885 h 2934314"/>
              <a:gd name="connsiteX164" fmla="*/ 348931 w 8763589"/>
              <a:gd name="connsiteY164" fmla="*/ 1279685 h 2934314"/>
              <a:gd name="connsiteX165" fmla="*/ 338046 w 8763589"/>
              <a:gd name="connsiteY165" fmla="*/ 1051085 h 2934314"/>
              <a:gd name="connsiteX166" fmla="*/ 327160 w 8763589"/>
              <a:gd name="connsiteY166" fmla="*/ 974885 h 2934314"/>
              <a:gd name="connsiteX167" fmla="*/ 283617 w 8763589"/>
              <a:gd name="connsiteY167" fmla="*/ 920456 h 2934314"/>
              <a:gd name="connsiteX168" fmla="*/ 218303 w 8763589"/>
              <a:gd name="connsiteY168" fmla="*/ 866028 h 2934314"/>
              <a:gd name="connsiteX169" fmla="*/ 131217 w 8763589"/>
              <a:gd name="connsiteY169" fmla="*/ 800714 h 2934314"/>
              <a:gd name="connsiteX170" fmla="*/ 87674 w 8763589"/>
              <a:gd name="connsiteY170" fmla="*/ 735399 h 2934314"/>
              <a:gd name="connsiteX171" fmla="*/ 65903 w 8763589"/>
              <a:gd name="connsiteY171" fmla="*/ 702742 h 2934314"/>
              <a:gd name="connsiteX172" fmla="*/ 589 w 8763589"/>
              <a:gd name="connsiteY172" fmla="*/ 626542 h 2934314"/>
              <a:gd name="connsiteX173" fmla="*/ 11474 w 8763589"/>
              <a:gd name="connsiteY173" fmla="*/ 550342 h 2934314"/>
              <a:gd name="connsiteX174" fmla="*/ 44131 w 8763589"/>
              <a:gd name="connsiteY174" fmla="*/ 539456 h 2934314"/>
              <a:gd name="connsiteX175" fmla="*/ 109446 w 8763589"/>
              <a:gd name="connsiteY175" fmla="*/ 539456 h 29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8763589" h="2934314">
                <a:moveTo>
                  <a:pt x="22360" y="539456"/>
                </a:moveTo>
                <a:lnTo>
                  <a:pt x="283617" y="561228"/>
                </a:lnTo>
                <a:cubicBezTo>
                  <a:pt x="472338" y="561228"/>
                  <a:pt x="660988" y="553971"/>
                  <a:pt x="849674" y="550342"/>
                </a:cubicBezTo>
                <a:cubicBezTo>
                  <a:pt x="885960" y="543085"/>
                  <a:pt x="925434" y="545120"/>
                  <a:pt x="958531" y="528571"/>
                </a:cubicBezTo>
                <a:cubicBezTo>
                  <a:pt x="989690" y="512991"/>
                  <a:pt x="1002692" y="503923"/>
                  <a:pt x="1034731" y="495914"/>
                </a:cubicBezTo>
                <a:cubicBezTo>
                  <a:pt x="1120166" y="474556"/>
                  <a:pt x="1061061" y="498286"/>
                  <a:pt x="1154474" y="463256"/>
                </a:cubicBezTo>
                <a:cubicBezTo>
                  <a:pt x="1191066" y="449534"/>
                  <a:pt x="1225754" y="430451"/>
                  <a:pt x="1263331" y="419714"/>
                </a:cubicBezTo>
                <a:cubicBezTo>
                  <a:pt x="1361597" y="391637"/>
                  <a:pt x="1314470" y="406295"/>
                  <a:pt x="1404846" y="376171"/>
                </a:cubicBezTo>
                <a:cubicBezTo>
                  <a:pt x="1415732" y="368914"/>
                  <a:pt x="1425801" y="360250"/>
                  <a:pt x="1437503" y="354399"/>
                </a:cubicBezTo>
                <a:cubicBezTo>
                  <a:pt x="1467899" y="339201"/>
                  <a:pt x="1518287" y="336639"/>
                  <a:pt x="1546360" y="332628"/>
                </a:cubicBezTo>
                <a:cubicBezTo>
                  <a:pt x="1575389" y="318114"/>
                  <a:pt x="1602656" y="299348"/>
                  <a:pt x="1633446" y="289085"/>
                </a:cubicBezTo>
                <a:lnTo>
                  <a:pt x="1731417" y="256428"/>
                </a:lnTo>
                <a:cubicBezTo>
                  <a:pt x="1742303" y="252799"/>
                  <a:pt x="1752756" y="247428"/>
                  <a:pt x="1764074" y="245542"/>
                </a:cubicBezTo>
                <a:lnTo>
                  <a:pt x="1829389" y="234656"/>
                </a:lnTo>
                <a:cubicBezTo>
                  <a:pt x="1939367" y="179667"/>
                  <a:pt x="1783602" y="252214"/>
                  <a:pt x="2003560" y="191114"/>
                </a:cubicBezTo>
                <a:cubicBezTo>
                  <a:pt x="2027013" y="184599"/>
                  <a:pt x="2046631" y="168342"/>
                  <a:pt x="2068874" y="158456"/>
                </a:cubicBezTo>
                <a:cubicBezTo>
                  <a:pt x="2079359" y="153796"/>
                  <a:pt x="2090444" y="150527"/>
                  <a:pt x="2101531" y="147571"/>
                </a:cubicBezTo>
                <a:cubicBezTo>
                  <a:pt x="2144899" y="136007"/>
                  <a:pt x="2232160" y="114914"/>
                  <a:pt x="2232160" y="114914"/>
                </a:cubicBezTo>
                <a:cubicBezTo>
                  <a:pt x="2246674" y="107657"/>
                  <a:pt x="2260788" y="99535"/>
                  <a:pt x="2275703" y="93142"/>
                </a:cubicBezTo>
                <a:cubicBezTo>
                  <a:pt x="2286250" y="88622"/>
                  <a:pt x="2297327" y="85408"/>
                  <a:pt x="2308360" y="82256"/>
                </a:cubicBezTo>
                <a:cubicBezTo>
                  <a:pt x="2348450" y="70802"/>
                  <a:pt x="2363701" y="69460"/>
                  <a:pt x="2406331" y="60485"/>
                </a:cubicBezTo>
                <a:lnTo>
                  <a:pt x="2558731" y="27828"/>
                </a:lnTo>
                <a:cubicBezTo>
                  <a:pt x="2689360" y="31457"/>
                  <a:pt x="2820338" y="28496"/>
                  <a:pt x="2950617" y="38714"/>
                </a:cubicBezTo>
                <a:cubicBezTo>
                  <a:pt x="3314274" y="67236"/>
                  <a:pt x="2959196" y="71504"/>
                  <a:pt x="3211874" y="82256"/>
                </a:cubicBezTo>
                <a:cubicBezTo>
                  <a:pt x="3349683" y="88120"/>
                  <a:pt x="3487645" y="89513"/>
                  <a:pt x="3625531" y="93142"/>
                </a:cubicBezTo>
                <a:cubicBezTo>
                  <a:pt x="3746854" y="72921"/>
                  <a:pt x="3735298" y="70123"/>
                  <a:pt x="3919446" y="93142"/>
                </a:cubicBezTo>
                <a:cubicBezTo>
                  <a:pt x="3932428" y="94765"/>
                  <a:pt x="3940078" y="109760"/>
                  <a:pt x="3952103" y="114914"/>
                </a:cubicBezTo>
                <a:cubicBezTo>
                  <a:pt x="3965854" y="120807"/>
                  <a:pt x="3980733" y="124606"/>
                  <a:pt x="3995646" y="125799"/>
                </a:cubicBezTo>
                <a:cubicBezTo>
                  <a:pt x="4071689" y="131882"/>
                  <a:pt x="4148046" y="133056"/>
                  <a:pt x="4224246" y="136685"/>
                </a:cubicBezTo>
                <a:cubicBezTo>
                  <a:pt x="4238760" y="140314"/>
                  <a:pt x="4253490" y="143171"/>
                  <a:pt x="4267789" y="147571"/>
                </a:cubicBezTo>
                <a:cubicBezTo>
                  <a:pt x="4300690" y="157695"/>
                  <a:pt x="4332005" y="173477"/>
                  <a:pt x="4365760" y="180228"/>
                </a:cubicBezTo>
                <a:cubicBezTo>
                  <a:pt x="4383903" y="183857"/>
                  <a:pt x="4402239" y="186627"/>
                  <a:pt x="4420189" y="191114"/>
                </a:cubicBezTo>
                <a:cubicBezTo>
                  <a:pt x="4431321" y="193897"/>
                  <a:pt x="4441813" y="198847"/>
                  <a:pt x="4452846" y="201999"/>
                </a:cubicBezTo>
                <a:cubicBezTo>
                  <a:pt x="4467231" y="206109"/>
                  <a:pt x="4482004" y="208775"/>
                  <a:pt x="4496389" y="212885"/>
                </a:cubicBezTo>
                <a:cubicBezTo>
                  <a:pt x="4507422" y="216037"/>
                  <a:pt x="4517976" y="220752"/>
                  <a:pt x="4529046" y="223771"/>
                </a:cubicBezTo>
                <a:cubicBezTo>
                  <a:pt x="4557913" y="231644"/>
                  <a:pt x="4587745" y="236080"/>
                  <a:pt x="4616131" y="245542"/>
                </a:cubicBezTo>
                <a:cubicBezTo>
                  <a:pt x="4627017" y="249171"/>
                  <a:pt x="4637798" y="253131"/>
                  <a:pt x="4648789" y="256428"/>
                </a:cubicBezTo>
                <a:cubicBezTo>
                  <a:pt x="4734038" y="282002"/>
                  <a:pt x="4757311" y="286279"/>
                  <a:pt x="4855617" y="310856"/>
                </a:cubicBezTo>
                <a:cubicBezTo>
                  <a:pt x="4870131" y="314485"/>
                  <a:pt x="4884349" y="319626"/>
                  <a:pt x="4899160" y="321742"/>
                </a:cubicBezTo>
                <a:cubicBezTo>
                  <a:pt x="4924560" y="325371"/>
                  <a:pt x="4950051" y="328410"/>
                  <a:pt x="4975360" y="332628"/>
                </a:cubicBezTo>
                <a:cubicBezTo>
                  <a:pt x="5014863" y="339212"/>
                  <a:pt x="5055162" y="350768"/>
                  <a:pt x="5095103" y="354399"/>
                </a:cubicBezTo>
                <a:cubicBezTo>
                  <a:pt x="5153034" y="359665"/>
                  <a:pt x="5211217" y="361656"/>
                  <a:pt x="5269274" y="365285"/>
                </a:cubicBezTo>
                <a:cubicBezTo>
                  <a:pt x="5501503" y="361656"/>
                  <a:pt x="5733894" y="363807"/>
                  <a:pt x="5965960" y="354399"/>
                </a:cubicBezTo>
                <a:cubicBezTo>
                  <a:pt x="6002934" y="352900"/>
                  <a:pt x="6038222" y="338117"/>
                  <a:pt x="6074817" y="332628"/>
                </a:cubicBezTo>
                <a:cubicBezTo>
                  <a:pt x="6110880" y="327219"/>
                  <a:pt x="6147388" y="325371"/>
                  <a:pt x="6183674" y="321742"/>
                </a:cubicBezTo>
                <a:cubicBezTo>
                  <a:pt x="6198188" y="318113"/>
                  <a:pt x="6212459" y="313316"/>
                  <a:pt x="6227217" y="310856"/>
                </a:cubicBezTo>
                <a:cubicBezTo>
                  <a:pt x="6359185" y="288862"/>
                  <a:pt x="6268843" y="311283"/>
                  <a:pt x="6368731" y="289085"/>
                </a:cubicBezTo>
                <a:cubicBezTo>
                  <a:pt x="6434684" y="274428"/>
                  <a:pt x="6403569" y="277654"/>
                  <a:pt x="6488474" y="256428"/>
                </a:cubicBezTo>
                <a:cubicBezTo>
                  <a:pt x="6520929" y="248314"/>
                  <a:pt x="6553401" y="239874"/>
                  <a:pt x="6586446" y="234656"/>
                </a:cubicBezTo>
                <a:cubicBezTo>
                  <a:pt x="6622466" y="228969"/>
                  <a:pt x="6659017" y="227399"/>
                  <a:pt x="6695303" y="223771"/>
                </a:cubicBezTo>
                <a:cubicBezTo>
                  <a:pt x="6709817" y="220142"/>
                  <a:pt x="6724653" y="217616"/>
                  <a:pt x="6738846" y="212885"/>
                </a:cubicBezTo>
                <a:cubicBezTo>
                  <a:pt x="6757383" y="206706"/>
                  <a:pt x="6774558" y="196729"/>
                  <a:pt x="6793274" y="191114"/>
                </a:cubicBezTo>
                <a:cubicBezTo>
                  <a:pt x="6810996" y="185797"/>
                  <a:pt x="6829560" y="183857"/>
                  <a:pt x="6847703" y="180228"/>
                </a:cubicBezTo>
                <a:cubicBezTo>
                  <a:pt x="6862217" y="172971"/>
                  <a:pt x="6876052" y="164154"/>
                  <a:pt x="6891246" y="158456"/>
                </a:cubicBezTo>
                <a:cubicBezTo>
                  <a:pt x="6917222" y="148715"/>
                  <a:pt x="6977537" y="140446"/>
                  <a:pt x="7000103" y="136685"/>
                </a:cubicBezTo>
                <a:cubicBezTo>
                  <a:pt x="7115263" y="79105"/>
                  <a:pt x="7013559" y="124942"/>
                  <a:pt x="7141617" y="82256"/>
                </a:cubicBezTo>
                <a:cubicBezTo>
                  <a:pt x="7160155" y="76077"/>
                  <a:pt x="7177025" y="64960"/>
                  <a:pt x="7196046" y="60485"/>
                </a:cubicBezTo>
                <a:cubicBezTo>
                  <a:pt x="7239016" y="50375"/>
                  <a:pt x="7326674" y="38714"/>
                  <a:pt x="7326674" y="38714"/>
                </a:cubicBezTo>
                <a:cubicBezTo>
                  <a:pt x="7442812" y="0"/>
                  <a:pt x="7368808" y="20389"/>
                  <a:pt x="7631474" y="38714"/>
                </a:cubicBezTo>
                <a:cubicBezTo>
                  <a:pt x="7649095" y="39943"/>
                  <a:pt x="7829854" y="57399"/>
                  <a:pt x="7892731" y="71371"/>
                </a:cubicBezTo>
                <a:cubicBezTo>
                  <a:pt x="7903933" y="73860"/>
                  <a:pt x="7914257" y="79473"/>
                  <a:pt x="7925389" y="82256"/>
                </a:cubicBezTo>
                <a:cubicBezTo>
                  <a:pt x="7943339" y="86743"/>
                  <a:pt x="7961967" y="88274"/>
                  <a:pt x="7979817" y="93142"/>
                </a:cubicBezTo>
                <a:cubicBezTo>
                  <a:pt x="8001957" y="99180"/>
                  <a:pt x="8022449" y="111425"/>
                  <a:pt x="8045131" y="114914"/>
                </a:cubicBezTo>
                <a:lnTo>
                  <a:pt x="8186646" y="136685"/>
                </a:lnTo>
                <a:cubicBezTo>
                  <a:pt x="8197532" y="140314"/>
                  <a:pt x="8208270" y="144419"/>
                  <a:pt x="8219303" y="147571"/>
                </a:cubicBezTo>
                <a:cubicBezTo>
                  <a:pt x="8233688" y="151681"/>
                  <a:pt x="8248516" y="154157"/>
                  <a:pt x="8262846" y="158456"/>
                </a:cubicBezTo>
                <a:cubicBezTo>
                  <a:pt x="8284827" y="165050"/>
                  <a:pt x="8328160" y="180228"/>
                  <a:pt x="8328160" y="180228"/>
                </a:cubicBezTo>
                <a:cubicBezTo>
                  <a:pt x="8416525" y="268593"/>
                  <a:pt x="8302024" y="165293"/>
                  <a:pt x="8404360" y="223771"/>
                </a:cubicBezTo>
                <a:cubicBezTo>
                  <a:pt x="8417726" y="231409"/>
                  <a:pt x="8425190" y="246573"/>
                  <a:pt x="8437017" y="256428"/>
                </a:cubicBezTo>
                <a:cubicBezTo>
                  <a:pt x="8447068" y="264803"/>
                  <a:pt x="8459458" y="270026"/>
                  <a:pt x="8469674" y="278199"/>
                </a:cubicBezTo>
                <a:cubicBezTo>
                  <a:pt x="8477688" y="284610"/>
                  <a:pt x="8482266" y="295381"/>
                  <a:pt x="8491446" y="299971"/>
                </a:cubicBezTo>
                <a:cubicBezTo>
                  <a:pt x="8511972" y="310234"/>
                  <a:pt x="8556760" y="321742"/>
                  <a:pt x="8556760" y="321742"/>
                </a:cubicBezTo>
                <a:cubicBezTo>
                  <a:pt x="8613034" y="406153"/>
                  <a:pt x="8592028" y="362231"/>
                  <a:pt x="8622074" y="452371"/>
                </a:cubicBezTo>
                <a:lnTo>
                  <a:pt x="8632960" y="485028"/>
                </a:lnTo>
                <a:lnTo>
                  <a:pt x="8643846" y="517685"/>
                </a:lnTo>
                <a:cubicBezTo>
                  <a:pt x="8647474" y="557599"/>
                  <a:pt x="8650048" y="597624"/>
                  <a:pt x="8654731" y="637428"/>
                </a:cubicBezTo>
                <a:cubicBezTo>
                  <a:pt x="8669641" y="764165"/>
                  <a:pt x="8660465" y="644908"/>
                  <a:pt x="8676503" y="757171"/>
                </a:cubicBezTo>
                <a:cubicBezTo>
                  <a:pt x="8692762" y="870981"/>
                  <a:pt x="8684656" y="867279"/>
                  <a:pt x="8698274" y="996656"/>
                </a:cubicBezTo>
                <a:cubicBezTo>
                  <a:pt x="8700585" y="1018607"/>
                  <a:pt x="8705531" y="1040199"/>
                  <a:pt x="8709160" y="1061971"/>
                </a:cubicBezTo>
                <a:cubicBezTo>
                  <a:pt x="8712789" y="1199857"/>
                  <a:pt x="8714182" y="1337819"/>
                  <a:pt x="8720046" y="1475628"/>
                </a:cubicBezTo>
                <a:cubicBezTo>
                  <a:pt x="8721443" y="1508456"/>
                  <a:pt x="8728411" y="1540838"/>
                  <a:pt x="8730931" y="1573599"/>
                </a:cubicBezTo>
                <a:cubicBezTo>
                  <a:pt x="8735670" y="1635209"/>
                  <a:pt x="8736954" y="1697055"/>
                  <a:pt x="8741817" y="1758656"/>
                </a:cubicBezTo>
                <a:cubicBezTo>
                  <a:pt x="8747841" y="1834963"/>
                  <a:pt x="8763589" y="1987256"/>
                  <a:pt x="8763589" y="1987256"/>
                </a:cubicBezTo>
                <a:cubicBezTo>
                  <a:pt x="8759960" y="2139656"/>
                  <a:pt x="8759325" y="2292157"/>
                  <a:pt x="8752703" y="2444456"/>
                </a:cubicBezTo>
                <a:cubicBezTo>
                  <a:pt x="8750879" y="2486404"/>
                  <a:pt x="8744472" y="2485344"/>
                  <a:pt x="8720046" y="2509771"/>
                </a:cubicBezTo>
                <a:cubicBezTo>
                  <a:pt x="8702783" y="2561557"/>
                  <a:pt x="8706074" y="2570778"/>
                  <a:pt x="8676503" y="2607742"/>
                </a:cubicBezTo>
                <a:cubicBezTo>
                  <a:pt x="8670092" y="2615756"/>
                  <a:pt x="8661142" y="2621500"/>
                  <a:pt x="8654731" y="2629514"/>
                </a:cubicBezTo>
                <a:cubicBezTo>
                  <a:pt x="8646558" y="2639730"/>
                  <a:pt x="8642211" y="2652920"/>
                  <a:pt x="8632960" y="2662171"/>
                </a:cubicBezTo>
                <a:cubicBezTo>
                  <a:pt x="8576379" y="2718752"/>
                  <a:pt x="8621623" y="2651849"/>
                  <a:pt x="8578531" y="2705714"/>
                </a:cubicBezTo>
                <a:cubicBezTo>
                  <a:pt x="8570358" y="2715930"/>
                  <a:pt x="8566606" y="2729756"/>
                  <a:pt x="8556760" y="2738371"/>
                </a:cubicBezTo>
                <a:cubicBezTo>
                  <a:pt x="8537068" y="2755601"/>
                  <a:pt x="8509949" y="2763412"/>
                  <a:pt x="8491446" y="2781914"/>
                </a:cubicBezTo>
                <a:cubicBezTo>
                  <a:pt x="8442199" y="2831159"/>
                  <a:pt x="8503775" y="2771638"/>
                  <a:pt x="8426131" y="2836342"/>
                </a:cubicBezTo>
                <a:cubicBezTo>
                  <a:pt x="8418247" y="2842912"/>
                  <a:pt x="8413540" y="2853524"/>
                  <a:pt x="8404360" y="2858114"/>
                </a:cubicBezTo>
                <a:cubicBezTo>
                  <a:pt x="8383834" y="2868377"/>
                  <a:pt x="8360817" y="2872628"/>
                  <a:pt x="8339046" y="2879885"/>
                </a:cubicBezTo>
                <a:cubicBezTo>
                  <a:pt x="8328160" y="2883514"/>
                  <a:pt x="8317862" y="2890597"/>
                  <a:pt x="8306389" y="2890771"/>
                </a:cubicBezTo>
                <a:lnTo>
                  <a:pt x="7587931" y="2901656"/>
                </a:lnTo>
                <a:cubicBezTo>
                  <a:pt x="7059492" y="2911177"/>
                  <a:pt x="7056259" y="2914035"/>
                  <a:pt x="6488474" y="2934314"/>
                </a:cubicBezTo>
                <a:lnTo>
                  <a:pt x="5965960" y="2923428"/>
                </a:lnTo>
                <a:cubicBezTo>
                  <a:pt x="5885554" y="2920394"/>
                  <a:pt x="5938216" y="2912128"/>
                  <a:pt x="5878874" y="2901656"/>
                </a:cubicBezTo>
                <a:cubicBezTo>
                  <a:pt x="5828339" y="2892738"/>
                  <a:pt x="5726474" y="2879885"/>
                  <a:pt x="5726474" y="2879885"/>
                </a:cubicBezTo>
                <a:cubicBezTo>
                  <a:pt x="5672715" y="2844046"/>
                  <a:pt x="5714717" y="2866060"/>
                  <a:pt x="5639389" y="2847228"/>
                </a:cubicBezTo>
                <a:cubicBezTo>
                  <a:pt x="5628257" y="2844445"/>
                  <a:pt x="5617912" y="2838922"/>
                  <a:pt x="5606731" y="2836342"/>
                </a:cubicBezTo>
                <a:cubicBezTo>
                  <a:pt x="5570674" y="2828021"/>
                  <a:pt x="5533931" y="2822892"/>
                  <a:pt x="5497874" y="2814571"/>
                </a:cubicBezTo>
                <a:cubicBezTo>
                  <a:pt x="5486693" y="2811991"/>
                  <a:pt x="5476418" y="2806174"/>
                  <a:pt x="5465217" y="2803685"/>
                </a:cubicBezTo>
                <a:cubicBezTo>
                  <a:pt x="5443671" y="2798897"/>
                  <a:pt x="5421674" y="2796428"/>
                  <a:pt x="5399903" y="2792799"/>
                </a:cubicBezTo>
                <a:cubicBezTo>
                  <a:pt x="5381760" y="2785542"/>
                  <a:pt x="5363330" y="2778964"/>
                  <a:pt x="5345474" y="2771028"/>
                </a:cubicBezTo>
                <a:cubicBezTo>
                  <a:pt x="5280813" y="2742290"/>
                  <a:pt x="5318164" y="2749725"/>
                  <a:pt x="5236617" y="2727485"/>
                </a:cubicBezTo>
                <a:cubicBezTo>
                  <a:pt x="5204493" y="2718724"/>
                  <a:pt x="5148012" y="2711941"/>
                  <a:pt x="5116874" y="2705714"/>
                </a:cubicBezTo>
                <a:cubicBezTo>
                  <a:pt x="5102203" y="2702780"/>
                  <a:pt x="5087845" y="2698457"/>
                  <a:pt x="5073331" y="2694828"/>
                </a:cubicBezTo>
                <a:cubicBezTo>
                  <a:pt x="4905886" y="2583194"/>
                  <a:pt x="5039948" y="2663561"/>
                  <a:pt x="4550817" y="2683942"/>
                </a:cubicBezTo>
                <a:cubicBezTo>
                  <a:pt x="4539352" y="2684420"/>
                  <a:pt x="4529591" y="2693834"/>
                  <a:pt x="4518160" y="2694828"/>
                </a:cubicBezTo>
                <a:cubicBezTo>
                  <a:pt x="4445771" y="2701123"/>
                  <a:pt x="4373030" y="2702338"/>
                  <a:pt x="4300446" y="2705714"/>
                </a:cubicBezTo>
                <a:cubicBezTo>
                  <a:pt x="3982186" y="2720516"/>
                  <a:pt x="4145998" y="2708605"/>
                  <a:pt x="3919446" y="2727485"/>
                </a:cubicBezTo>
                <a:cubicBezTo>
                  <a:pt x="3904932" y="2731114"/>
                  <a:pt x="3890288" y="2734261"/>
                  <a:pt x="3875903" y="2738371"/>
                </a:cubicBezTo>
                <a:cubicBezTo>
                  <a:pt x="3864870" y="2741523"/>
                  <a:pt x="3854498" y="2747006"/>
                  <a:pt x="3843246" y="2749256"/>
                </a:cubicBezTo>
                <a:cubicBezTo>
                  <a:pt x="3818086" y="2754288"/>
                  <a:pt x="3792446" y="2756513"/>
                  <a:pt x="3767046" y="2760142"/>
                </a:cubicBezTo>
                <a:cubicBezTo>
                  <a:pt x="3527560" y="2752885"/>
                  <a:pt x="3287826" y="2751480"/>
                  <a:pt x="3048589" y="2738371"/>
                </a:cubicBezTo>
                <a:cubicBezTo>
                  <a:pt x="3016856" y="2736632"/>
                  <a:pt x="2973342" y="2714881"/>
                  <a:pt x="2939731" y="2705714"/>
                </a:cubicBezTo>
                <a:cubicBezTo>
                  <a:pt x="2910864" y="2697841"/>
                  <a:pt x="2881032" y="2693404"/>
                  <a:pt x="2852646" y="2683942"/>
                </a:cubicBezTo>
                <a:cubicBezTo>
                  <a:pt x="2841760" y="2680313"/>
                  <a:pt x="2831022" y="2676208"/>
                  <a:pt x="2819989" y="2673056"/>
                </a:cubicBezTo>
                <a:cubicBezTo>
                  <a:pt x="2805604" y="2668946"/>
                  <a:pt x="2790639" y="2666902"/>
                  <a:pt x="2776446" y="2662171"/>
                </a:cubicBezTo>
                <a:cubicBezTo>
                  <a:pt x="2757908" y="2655992"/>
                  <a:pt x="2740555" y="2646578"/>
                  <a:pt x="2722017" y="2640399"/>
                </a:cubicBezTo>
                <a:cubicBezTo>
                  <a:pt x="2698967" y="2632716"/>
                  <a:pt x="2645603" y="2622940"/>
                  <a:pt x="2624046" y="2618628"/>
                </a:cubicBezTo>
                <a:cubicBezTo>
                  <a:pt x="2609532" y="2611371"/>
                  <a:pt x="2595419" y="2603248"/>
                  <a:pt x="2580503" y="2596856"/>
                </a:cubicBezTo>
                <a:cubicBezTo>
                  <a:pt x="2551218" y="2584306"/>
                  <a:pt x="2525356" y="2581473"/>
                  <a:pt x="2493417" y="2575085"/>
                </a:cubicBezTo>
                <a:cubicBezTo>
                  <a:pt x="2411425" y="2520425"/>
                  <a:pt x="2515634" y="2584608"/>
                  <a:pt x="2417217" y="2542428"/>
                </a:cubicBezTo>
                <a:cubicBezTo>
                  <a:pt x="2405192" y="2537274"/>
                  <a:pt x="2395919" y="2527147"/>
                  <a:pt x="2384560" y="2520656"/>
                </a:cubicBezTo>
                <a:cubicBezTo>
                  <a:pt x="2370471" y="2512605"/>
                  <a:pt x="2355106" y="2506936"/>
                  <a:pt x="2341017" y="2498885"/>
                </a:cubicBezTo>
                <a:cubicBezTo>
                  <a:pt x="2329658" y="2492394"/>
                  <a:pt x="2320772" y="2481251"/>
                  <a:pt x="2308360" y="2477114"/>
                </a:cubicBezTo>
                <a:cubicBezTo>
                  <a:pt x="2287421" y="2470134"/>
                  <a:pt x="2264817" y="2469857"/>
                  <a:pt x="2243046" y="2466228"/>
                </a:cubicBezTo>
                <a:cubicBezTo>
                  <a:pt x="2228532" y="2458971"/>
                  <a:pt x="2214697" y="2450154"/>
                  <a:pt x="2199503" y="2444456"/>
                </a:cubicBezTo>
                <a:cubicBezTo>
                  <a:pt x="2185495" y="2439203"/>
                  <a:pt x="2169342" y="2440262"/>
                  <a:pt x="2155960" y="2433571"/>
                </a:cubicBezTo>
                <a:cubicBezTo>
                  <a:pt x="2139732" y="2425457"/>
                  <a:pt x="2127802" y="2410530"/>
                  <a:pt x="2112417" y="2400914"/>
                </a:cubicBezTo>
                <a:cubicBezTo>
                  <a:pt x="2021807" y="2344282"/>
                  <a:pt x="2110293" y="2405294"/>
                  <a:pt x="2036217" y="2368256"/>
                </a:cubicBezTo>
                <a:cubicBezTo>
                  <a:pt x="2017293" y="2358794"/>
                  <a:pt x="2000284" y="2345874"/>
                  <a:pt x="1981789" y="2335599"/>
                </a:cubicBezTo>
                <a:cubicBezTo>
                  <a:pt x="1967604" y="2327718"/>
                  <a:pt x="1952335" y="2321879"/>
                  <a:pt x="1938246" y="2313828"/>
                </a:cubicBezTo>
                <a:cubicBezTo>
                  <a:pt x="1926887" y="2307337"/>
                  <a:pt x="1917614" y="2297210"/>
                  <a:pt x="1905589" y="2292056"/>
                </a:cubicBezTo>
                <a:cubicBezTo>
                  <a:pt x="1891838" y="2286163"/>
                  <a:pt x="1876560" y="2284799"/>
                  <a:pt x="1862046" y="2281171"/>
                </a:cubicBezTo>
                <a:cubicBezTo>
                  <a:pt x="1851160" y="2273914"/>
                  <a:pt x="1841091" y="2265250"/>
                  <a:pt x="1829389" y="2259399"/>
                </a:cubicBezTo>
                <a:cubicBezTo>
                  <a:pt x="1813779" y="2251594"/>
                  <a:pt x="1767132" y="2241114"/>
                  <a:pt x="1753189" y="2237628"/>
                </a:cubicBezTo>
                <a:cubicBezTo>
                  <a:pt x="1738675" y="2223114"/>
                  <a:pt x="1727247" y="2204646"/>
                  <a:pt x="1709646" y="2194085"/>
                </a:cubicBezTo>
                <a:cubicBezTo>
                  <a:pt x="1689967" y="2182278"/>
                  <a:pt x="1664010" y="2184122"/>
                  <a:pt x="1644331" y="2172314"/>
                </a:cubicBezTo>
                <a:cubicBezTo>
                  <a:pt x="1580064" y="2133752"/>
                  <a:pt x="1609975" y="2146346"/>
                  <a:pt x="1557246" y="2128771"/>
                </a:cubicBezTo>
                <a:cubicBezTo>
                  <a:pt x="1535474" y="2114257"/>
                  <a:pt x="1516754" y="2093503"/>
                  <a:pt x="1491931" y="2085228"/>
                </a:cubicBezTo>
                <a:cubicBezTo>
                  <a:pt x="1470160" y="2077971"/>
                  <a:pt x="1445712" y="2076186"/>
                  <a:pt x="1426617" y="2063456"/>
                </a:cubicBezTo>
                <a:cubicBezTo>
                  <a:pt x="1415731" y="2056199"/>
                  <a:pt x="1405985" y="2046839"/>
                  <a:pt x="1393960" y="2041685"/>
                </a:cubicBezTo>
                <a:cubicBezTo>
                  <a:pt x="1351370" y="2023432"/>
                  <a:pt x="1328998" y="2038292"/>
                  <a:pt x="1285103" y="2009028"/>
                </a:cubicBezTo>
                <a:cubicBezTo>
                  <a:pt x="1274217" y="2001771"/>
                  <a:pt x="1264696" y="1991850"/>
                  <a:pt x="1252446" y="1987256"/>
                </a:cubicBezTo>
                <a:cubicBezTo>
                  <a:pt x="1208247" y="1970682"/>
                  <a:pt x="1050845" y="1965858"/>
                  <a:pt x="1045617" y="1965485"/>
                </a:cubicBezTo>
                <a:cubicBezTo>
                  <a:pt x="969031" y="1939955"/>
                  <a:pt x="1063578" y="1973182"/>
                  <a:pt x="969417" y="1932828"/>
                </a:cubicBezTo>
                <a:cubicBezTo>
                  <a:pt x="958870" y="1928308"/>
                  <a:pt x="947307" y="1926462"/>
                  <a:pt x="936760" y="1921942"/>
                </a:cubicBezTo>
                <a:cubicBezTo>
                  <a:pt x="921845" y="1915550"/>
                  <a:pt x="908132" y="1906563"/>
                  <a:pt x="893217" y="1900171"/>
                </a:cubicBezTo>
                <a:cubicBezTo>
                  <a:pt x="882670" y="1895651"/>
                  <a:pt x="871006" y="1894033"/>
                  <a:pt x="860560" y="1889285"/>
                </a:cubicBezTo>
                <a:cubicBezTo>
                  <a:pt x="831014" y="1875855"/>
                  <a:pt x="803608" y="1857795"/>
                  <a:pt x="773474" y="1845742"/>
                </a:cubicBezTo>
                <a:cubicBezTo>
                  <a:pt x="708392" y="1819709"/>
                  <a:pt x="737583" y="1830150"/>
                  <a:pt x="686389" y="1813085"/>
                </a:cubicBezTo>
                <a:cubicBezTo>
                  <a:pt x="559055" y="1717585"/>
                  <a:pt x="716323" y="1838743"/>
                  <a:pt x="610189" y="1747771"/>
                </a:cubicBezTo>
                <a:cubicBezTo>
                  <a:pt x="596414" y="1735964"/>
                  <a:pt x="581160" y="1726000"/>
                  <a:pt x="566646" y="1715114"/>
                </a:cubicBezTo>
                <a:cubicBezTo>
                  <a:pt x="563017" y="1704228"/>
                  <a:pt x="562645" y="1691636"/>
                  <a:pt x="555760" y="1682456"/>
                </a:cubicBezTo>
                <a:cubicBezTo>
                  <a:pt x="540365" y="1661930"/>
                  <a:pt x="501331" y="1628028"/>
                  <a:pt x="501331" y="1628028"/>
                </a:cubicBezTo>
                <a:cubicBezTo>
                  <a:pt x="476375" y="1553154"/>
                  <a:pt x="510509" y="1644087"/>
                  <a:pt x="457789" y="1551828"/>
                </a:cubicBezTo>
                <a:cubicBezTo>
                  <a:pt x="448219" y="1535080"/>
                  <a:pt x="441802" y="1491054"/>
                  <a:pt x="436017" y="1475628"/>
                </a:cubicBezTo>
                <a:cubicBezTo>
                  <a:pt x="430319" y="1460434"/>
                  <a:pt x="420638" y="1447000"/>
                  <a:pt x="414246" y="1432085"/>
                </a:cubicBezTo>
                <a:cubicBezTo>
                  <a:pt x="409726" y="1421538"/>
                  <a:pt x="407880" y="1409975"/>
                  <a:pt x="403360" y="1399428"/>
                </a:cubicBezTo>
                <a:cubicBezTo>
                  <a:pt x="396968" y="1384513"/>
                  <a:pt x="387287" y="1371079"/>
                  <a:pt x="381589" y="1355885"/>
                </a:cubicBezTo>
                <a:cubicBezTo>
                  <a:pt x="351464" y="1275552"/>
                  <a:pt x="393051" y="1345863"/>
                  <a:pt x="348931" y="1279685"/>
                </a:cubicBezTo>
                <a:cubicBezTo>
                  <a:pt x="345303" y="1203485"/>
                  <a:pt x="343481" y="1127177"/>
                  <a:pt x="338046" y="1051085"/>
                </a:cubicBezTo>
                <a:cubicBezTo>
                  <a:pt x="336218" y="1025492"/>
                  <a:pt x="334533" y="999461"/>
                  <a:pt x="327160" y="974885"/>
                </a:cubicBezTo>
                <a:cubicBezTo>
                  <a:pt x="319119" y="948080"/>
                  <a:pt x="299403" y="940189"/>
                  <a:pt x="283617" y="920456"/>
                </a:cubicBezTo>
                <a:cubicBezTo>
                  <a:pt x="242587" y="869168"/>
                  <a:pt x="286271" y="900011"/>
                  <a:pt x="218303" y="866028"/>
                </a:cubicBezTo>
                <a:cubicBezTo>
                  <a:pt x="155760" y="803485"/>
                  <a:pt x="188216" y="819712"/>
                  <a:pt x="131217" y="800714"/>
                </a:cubicBezTo>
                <a:lnTo>
                  <a:pt x="87674" y="735399"/>
                </a:lnTo>
                <a:cubicBezTo>
                  <a:pt x="80417" y="724513"/>
                  <a:pt x="75154" y="711993"/>
                  <a:pt x="65903" y="702742"/>
                </a:cubicBezTo>
                <a:cubicBezTo>
                  <a:pt x="13109" y="649948"/>
                  <a:pt x="33746" y="676278"/>
                  <a:pt x="589" y="626542"/>
                </a:cubicBezTo>
                <a:cubicBezTo>
                  <a:pt x="4217" y="601142"/>
                  <a:pt x="0" y="573291"/>
                  <a:pt x="11474" y="550342"/>
                </a:cubicBezTo>
                <a:cubicBezTo>
                  <a:pt x="16605" y="540079"/>
                  <a:pt x="32727" y="540723"/>
                  <a:pt x="44131" y="539456"/>
                </a:cubicBezTo>
                <a:cubicBezTo>
                  <a:pt x="65769" y="537052"/>
                  <a:pt x="87674" y="539456"/>
                  <a:pt x="109446" y="539456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7" name="Рисунок 4" descr="миг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714500"/>
            <a:ext cx="264318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000633g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357313"/>
            <a:ext cx="22860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Содержимое 3" descr="мигае.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500" y="2286000"/>
            <a:ext cx="2325688" cy="3365500"/>
          </a:xfrm>
        </p:spPr>
      </p:pic>
      <p:sp>
        <p:nvSpPr>
          <p:cNvPr id="8" name="Прямоугольник 7"/>
          <p:cNvSpPr/>
          <p:nvPr/>
        </p:nvSpPr>
        <p:spPr>
          <a:xfrm>
            <a:off x="1285852" y="0"/>
            <a:ext cx="668356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8 конкурс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«Наряжаем ёлочку»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ngod_ru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terne0035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9286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terne0034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1430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terne0035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071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terne0035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4071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terne0034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000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24" t="11630" r="13911" b="1191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 rot="21441288">
            <a:off x="1759901" y="654165"/>
            <a:ext cx="6728125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 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«Представление»</a:t>
            </a:r>
          </a:p>
        </p:txBody>
      </p:sp>
      <p:pic>
        <p:nvPicPr>
          <p:cNvPr id="6" name="Рисунок 5" descr="kerstballen_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3340403" cy="200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4" descr="oboi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-571536" y="214290"/>
            <a:ext cx="5267788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cs"/>
              </a:rPr>
              <a:t>2 </a:t>
            </a:r>
            <a:r>
              <a:rPr lang="ru-RU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cs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cs"/>
              </a:rPr>
              <a:t>«Дружные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cs"/>
              </a:rPr>
              <a:t>перестроения»</a:t>
            </a:r>
          </a:p>
        </p:txBody>
      </p:sp>
      <p:pic>
        <p:nvPicPr>
          <p:cNvPr id="4101" name="Рисунок 5" descr="мигае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263" y="2500313"/>
            <a:ext cx="21955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 descr="ngd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1785938"/>
            <a:ext cx="3214687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Содержимое 4" descr="oboi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5250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cs"/>
              </a:rPr>
              <a:t>2 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cs"/>
              </a:rPr>
              <a:t>конкурс «Дружные перестроения»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929198"/>
            <a:ext cx="848116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а) по росту;</a:t>
            </a:r>
            <a:br>
              <a:rPr lang="ru-RU" sz="3200" b="1" i="1" cap="all" dirty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</a:br>
            <a:r>
              <a:rPr lang="ru-RU" sz="3200" b="1" i="1" cap="all" dirty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б) по фамилиям в алфавитном порядке;</a:t>
            </a:r>
            <a:br>
              <a:rPr lang="ru-RU" sz="3200" b="1" i="1" cap="all" dirty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</a:br>
            <a:r>
              <a:rPr lang="ru-RU" sz="3200" b="1" i="1" cap="all" dirty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в) по именам в алфавитном порядке;</a:t>
            </a:r>
            <a:endParaRPr lang="ru-RU" sz="3200" b="1" cap="all" dirty="0">
              <a:ln/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4" descr="WA04_029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089218" y="4071942"/>
            <a:ext cx="5054782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конкурс</a:t>
            </a:r>
          </a:p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«Лианы»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3" descr="cazb6eymcyrpgclogrc4z0cgwj9lgh2i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2285984" y="357166"/>
            <a:ext cx="528548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50800">
                  <a:solidFill>
                    <a:srgbClr val="7030A0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 конкурс</a:t>
            </a:r>
          </a:p>
          <a:p>
            <a:pPr algn="ctr">
              <a:defRPr/>
            </a:pPr>
            <a:r>
              <a:rPr lang="ru-RU" sz="6600" b="1" dirty="0">
                <a:ln w="50800">
                  <a:solidFill>
                    <a:srgbClr val="7030A0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«Снежинки»</a:t>
            </a:r>
          </a:p>
        </p:txBody>
      </p:sp>
      <p:pic>
        <p:nvPicPr>
          <p:cNvPr id="7173" name="Рисунок 3" descr="снег-под-гиф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лесу родилась ёлоч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2000240"/>
            <a:ext cx="6215106" cy="4667942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0"/>
            <a:ext cx="436375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99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 конкурс</a:t>
            </a:r>
          </a:p>
          <a:p>
            <a:pPr algn="ctr"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99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«Хоровод»</a:t>
            </a:r>
          </a:p>
        </p:txBody>
      </p:sp>
      <p:pic>
        <p:nvPicPr>
          <p:cNvPr id="6" name="Рисунок 5" descr="Sterne0004(1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001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terne0004(1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286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1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20" name="Рисунок 4" descr="d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344738"/>
            <a:ext cx="328612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snowmann00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3" y="2540000"/>
            <a:ext cx="39290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142852"/>
            <a:ext cx="801328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конкурс</a:t>
            </a:r>
          </a:p>
          <a:p>
            <a:pPr algn="ctr">
              <a:defRPr/>
            </a:pPr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«Снежная скульптура»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yearphotos_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392992"/>
            <a:ext cx="7286676" cy="5465008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639251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 конкурс</a:t>
            </a:r>
          </a:p>
          <a:p>
            <a:pPr algn="ctr"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«Новогодняя песня»</a:t>
            </a:r>
          </a:p>
        </p:txBody>
      </p:sp>
      <p:pic>
        <p:nvPicPr>
          <p:cNvPr id="10244" name="Рисунок 4" descr="lijn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285875"/>
            <a:ext cx="702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Windows User</cp:lastModifiedBy>
  <cp:revision>13</cp:revision>
  <dcterms:created xsi:type="dcterms:W3CDTF">2009-12-05T21:10:58Z</dcterms:created>
  <dcterms:modified xsi:type="dcterms:W3CDTF">2015-01-24T12:33:58Z</dcterms:modified>
</cp:coreProperties>
</file>