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80" r:id="rId9"/>
    <p:sldId id="276" r:id="rId10"/>
    <p:sldId id="261" r:id="rId11"/>
    <p:sldId id="281" r:id="rId12"/>
    <p:sldId id="265" r:id="rId13"/>
    <p:sldId id="267" r:id="rId14"/>
    <p:sldId id="282" r:id="rId15"/>
    <p:sldId id="268" r:id="rId16"/>
    <p:sldId id="269" r:id="rId17"/>
    <p:sldId id="270" r:id="rId18"/>
    <p:sldId id="271" r:id="rId19"/>
    <p:sldId id="274" r:id="rId20"/>
    <p:sldId id="283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A50021"/>
    <a:srgbClr val="FF0000"/>
    <a:srgbClr val="FFFFFF"/>
    <a:srgbClr val="663300"/>
    <a:srgbClr val="00FF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587-C343-434D-9291-B3A4F7027C88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2D4BA-74D4-4295-B6DC-184B7C8BD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заставка перед началом документально</a:t>
            </a:r>
            <a:r>
              <a:rPr lang="ru-RU" baseline="0" dirty="0" smtClean="0"/>
              <a:t> – художественной композиции.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14 части.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15 части.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</a:t>
            </a:r>
            <a:r>
              <a:rPr lang="ru-RU" baseline="0" dirty="0" smtClean="0"/>
              <a:t> 16 и 17 частям.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18, 19, 20 частям.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</a:t>
            </a:r>
            <a:r>
              <a:rPr lang="ru-RU" baseline="0" dirty="0" smtClean="0"/>
              <a:t> 21, 22, 23.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24, 25, 26.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27, 28, 29.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30, 31, 32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33, 34.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</a:t>
            </a:r>
            <a:r>
              <a:rPr lang="ru-RU" baseline="0" dirty="0" smtClean="0"/>
              <a:t> 35, 36 частям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Иллюстрирует с</a:t>
            </a:r>
            <a:r>
              <a:rPr lang="ru-RU" baseline="0" dirty="0" smtClean="0"/>
              <a:t> 1 по 5 части  сценария.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37 и 38  части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39, 40 частям.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Иллюстрирует </a:t>
            </a:r>
            <a:r>
              <a:rPr lang="ru-RU" baseline="0" dirty="0" smtClean="0"/>
              <a:t> 6 и 7 части сценария.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Иллюстрирует 8 часть сценария.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 слайда при чтении 9 части.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 слайда при чтении 10 части.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</a:t>
            </a:r>
            <a:r>
              <a:rPr lang="ru-RU" baseline="0" dirty="0" smtClean="0"/>
              <a:t> части 11.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12 части.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13 части.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D4BA-74D4-4295-B6DC-184B7C8BDFC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2A3A-9229-4716-B6EA-61A888D7258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4DD-0EA2-4085-92A1-2C3FBCA53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2A3A-9229-4716-B6EA-61A888D7258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4DD-0EA2-4085-92A1-2C3FBCA53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2A3A-9229-4716-B6EA-61A888D7258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4DD-0EA2-4085-92A1-2C3FBCA53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2A3A-9229-4716-B6EA-61A888D7258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4DD-0EA2-4085-92A1-2C3FBCA53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2A3A-9229-4716-B6EA-61A888D7258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3044DD-0EA2-4085-92A1-2C3FBCA53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2A3A-9229-4716-B6EA-61A888D7258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4DD-0EA2-4085-92A1-2C3FBCA53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2A3A-9229-4716-B6EA-61A888D7258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4DD-0EA2-4085-92A1-2C3FBCA53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2A3A-9229-4716-B6EA-61A888D7258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4DD-0EA2-4085-92A1-2C3FBCA53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2A3A-9229-4716-B6EA-61A888D7258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4DD-0EA2-4085-92A1-2C3FBCA53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2A3A-9229-4716-B6EA-61A888D7258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4DD-0EA2-4085-92A1-2C3FBCA53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2A3A-9229-4716-B6EA-61A888D7258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4DD-0EA2-4085-92A1-2C3FBCA53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A02A3A-9229-4716-B6EA-61A888D7258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3044DD-0EA2-4085-92A1-2C3FBCA53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Блокада Ленинграда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1500174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900  дней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LUDMILA\родина ма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00372"/>
            <a:ext cx="4678384" cy="35719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LUDMILA\37015678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14554"/>
            <a:ext cx="5905500" cy="4445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099" name="Picture 3" descr="H:\LUDMILA\Дневник из кам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5786478" cy="474343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214290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Дневник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1071546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Тани Савичевой</a:t>
            </a:r>
            <a:endParaRPr lang="ru-RU" sz="6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LUDMILA\у разрушенного дома зим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642894"/>
            <a:ext cx="4864461" cy="621510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3" name="Picture 5" descr="H:\LUDMILA\афиши и призыв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5453054" cy="457200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LUDMILA\37015678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6219">
            <a:off x="3713795" y="2834275"/>
            <a:ext cx="5086350" cy="34575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171" name="Picture 3" descr="H:\LUDMILA\к новому год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88322">
            <a:off x="510210" y="974830"/>
            <a:ext cx="3786182" cy="53578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714612" y="142852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    ГОД</a:t>
            </a:r>
            <a:endParaRPr lang="ru-RU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LUDMILA\везут хле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5857916" cy="47529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8196" name="Picture 4" descr="H:\LUDMILA\37015678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14752"/>
            <a:ext cx="4599538" cy="307183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428728" y="214290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 ЖИЗНИ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LUDMILA\прогони фашист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929090" cy="41434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6" name="Picture 4" descr="H:\LUDMILA\37015678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00042"/>
            <a:ext cx="4643430" cy="355758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7" name="Picture 5" descr="H:\LUDMILA\37015678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57604"/>
            <a:ext cx="4775166" cy="30003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LUDMILA\1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0202">
            <a:off x="3000364" y="500042"/>
            <a:ext cx="5753100" cy="40386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219" name="Picture 3" descr="H:\LUDMILA\7 симфо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90550"/>
            <a:ext cx="4786346" cy="310552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LUDMILA\37015678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486145" cy="23240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43" name="Picture 3" descr="H:\LUDMILA\дежурство на крыш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381375"/>
            <a:ext cx="142875" cy="93663"/>
          </a:xfrm>
          <a:prstGeom prst="rect">
            <a:avLst/>
          </a:prstGeom>
          <a:noFill/>
        </p:spPr>
      </p:pic>
      <p:pic>
        <p:nvPicPr>
          <p:cNvPr id="10245" name="Picture 5" descr="H:\LUDMILA\дети на завод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095024"/>
            <a:ext cx="6524624" cy="476297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LUDMILA\огоро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214810" cy="526254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267" name="Picture 3" descr="H:\LUDMILA\посылки для бойц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5610225" cy="381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LUDMILA\Разорванное кольцо памят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48"/>
            <a:ext cx="4357718" cy="3222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1643050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января 1943 года</a:t>
            </a:r>
            <a:endParaRPr lang="ru-RU" sz="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00042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ПРОРЫВ</a:t>
            </a:r>
            <a:r>
              <a:rPr lang="ru-RU" sz="6000" dirty="0" smtClean="0">
                <a:solidFill>
                  <a:srgbClr val="A50021"/>
                </a:solidFill>
              </a:rPr>
              <a:t> </a:t>
            </a:r>
            <a:r>
              <a:rPr lang="ru-RU" sz="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БЛОКАДЫ</a:t>
            </a:r>
            <a:endParaRPr lang="ru-RU" sz="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 descr="H:\LUDMILA\встреча волховского и ленинград. фронт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143249"/>
            <a:ext cx="450059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1285860"/>
            <a:ext cx="55007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БЛОКАДЫ ЛЕНИНГРАДА</a:t>
            </a:r>
          </a:p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ЯНВАРЯ</a:t>
            </a:r>
          </a:p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 ГОДА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1941года</a:t>
            </a:r>
            <a:endParaRPr lang="ru-RU" sz="8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:\LUDMILA\дети смотрят в неб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6286532" cy="471489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LUDMILA\юные геро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313" y="-381000"/>
            <a:ext cx="4905375" cy="7620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:\LUDMILA\Цветок Жизн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3643337" cy="571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3108" y="285728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всегда будет 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571612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солнце!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9" name="Picture 7" descr="H:\LUDMILA\цветы героя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9552" y="3429000"/>
            <a:ext cx="4269452" cy="302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LUDMILA\дети играю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5143536" cy="30003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7" name="Picture 3" descr="H:\LUDMILA\опасно. неразорвавшаяся бом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357562"/>
            <a:ext cx="5429288" cy="33575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5572132" y="928670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Играют</a:t>
            </a:r>
            <a:r>
              <a:rPr lang="ru-RU" sz="6000" dirty="0" smtClean="0"/>
              <a:t>              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2000240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3786190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  – бомба !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LUDMILA\наши самолё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0"/>
            <a:ext cx="3571899" cy="384666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1" name="Picture 3" descr="H:\LUDMILA\соснов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678900"/>
            <a:ext cx="5381662" cy="403624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357166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Защитили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1571612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</a:t>
            </a:r>
            <a:endParaRPr lang="ru-RU" sz="6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LUDMILA\приартобстрелн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656" y="214291"/>
            <a:ext cx="8812500" cy="614366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LUDMILA\9.09.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428868"/>
            <a:ext cx="6096000" cy="420052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4000496" y="285728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Бомбёжки…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071546"/>
            <a:ext cx="5715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Артобстрелы…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:\LUDMILA\у разбомбленного дом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29066"/>
            <a:ext cx="2857520" cy="264320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7" name="Picture 3" descr="H:\LUDMILA\Артиллеристы зенитчи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1"/>
            <a:ext cx="3000396" cy="228601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LUDMILA\хлебные карточ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00456">
            <a:off x="689044" y="1993358"/>
            <a:ext cx="3076676" cy="410223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H:\LUDMILA\блокадный хле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95250"/>
            <a:ext cx="4929221" cy="66675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2928958" cy="1015663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ХЛЕБ…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:\LUDMILA\за вод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60841">
            <a:off x="291905" y="242973"/>
            <a:ext cx="4124335" cy="484632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6" name="Picture 6" descr="H:\LUDMILA\за невской вод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6916">
            <a:off x="3745148" y="2836567"/>
            <a:ext cx="5082571" cy="3886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714356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ВОДА…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LUDMILA\Горячая во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8088">
            <a:off x="4782414" y="435404"/>
            <a:ext cx="4083875" cy="500063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7" name="Picture 3" descr="H:\LUDMILA\37015678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496"/>
            <a:ext cx="5286380" cy="385762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1142984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 …</a:t>
            </a:r>
            <a:endParaRPr lang="ru-RU" sz="6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394</TotalTime>
  <Words>195</Words>
  <Application>Microsoft Office PowerPoint</Application>
  <PresentationFormat>Экран (4:3)</PresentationFormat>
  <Paragraphs>66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Olbany</dc:creator>
  <cp:lastModifiedBy>Teacher</cp:lastModifiedBy>
  <cp:revision>43</cp:revision>
  <dcterms:created xsi:type="dcterms:W3CDTF">2012-01-07T16:30:18Z</dcterms:created>
  <dcterms:modified xsi:type="dcterms:W3CDTF">2012-01-25T04:24:29Z</dcterms:modified>
</cp:coreProperties>
</file>