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1167453075681349E-3"/>
          <c:y val="3.843816940488181E-2"/>
          <c:w val="0.68980728731841723"/>
          <c:h val="0.947147517068288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попадает в организм</c:v>
                </c:pt>
                <c:pt idx="1">
                  <c:v>остается в окурке</c:v>
                </c:pt>
                <c:pt idx="2">
                  <c:v>сгорает и разрушается</c:v>
                </c:pt>
                <c:pt idx="3">
                  <c:v>уходит в атмосферу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25</c:v>
                </c:pt>
                <c:pt idx="3">
                  <c:v>50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0793703206454062"/>
          <c:y val="0.41600873855265141"/>
          <c:w val="1"/>
          <c:h val="0.8458962452178685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spPr>
    <a:ln w="50798">
      <a:solidFill>
        <a:prstClr val="black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0.54514</cdr:x>
      <cdr:y>0.08631</cdr:y>
    </cdr:from>
    <cdr:to>
      <cdr:x>0.63368</cdr:x>
      <cdr:y>0.19048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90849" y="276224"/>
          <a:ext cx="485775" cy="333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ysClr val="windowText" lastClr="000000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0.7094</cdr:x>
      <cdr:y>0.25676</cdr:y>
    </cdr:from>
    <cdr:to>
      <cdr:x>0.78406</cdr:x>
      <cdr:y>0.34009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29354" y="1357322"/>
          <a:ext cx="624026" cy="4405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ysClr val="windowText" lastClr="000000"/>
              </a:solidFill>
            </a:rPr>
            <a:t>5 %</a:t>
          </a:r>
        </a:p>
      </cdr:txBody>
    </cdr:sp>
  </cdr:relSizeAnchor>
  <cdr:relSizeAnchor xmlns:cdr="http://schemas.openxmlformats.org/drawingml/2006/chartDrawing">
    <cdr:from>
      <cdr:x>0.5451</cdr:x>
      <cdr:y>0.80952</cdr:y>
    </cdr:from>
    <cdr:to>
      <cdr:x>0.63885</cdr:x>
      <cdr:y>0.91369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634471" y="2590800"/>
          <a:ext cx="625079" cy="333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ysClr val="windowText" lastClr="000000"/>
              </a:solidFill>
            </a:rPr>
            <a:t>25 %</a:t>
          </a:r>
        </a:p>
      </cdr:txBody>
    </cdr:sp>
  </cdr:relSizeAnchor>
  <cdr:relSizeAnchor xmlns:cdr="http://schemas.openxmlformats.org/drawingml/2006/chartDrawing">
    <cdr:from>
      <cdr:x>0.04167</cdr:x>
      <cdr:y>0.10119</cdr:y>
    </cdr:from>
    <cdr:to>
      <cdr:x>0.14236</cdr:x>
      <cdr:y>0.21726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28600" y="323850"/>
          <a:ext cx="552450" cy="371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ysClr val="windowText" lastClr="000000"/>
              </a:solidFill>
            </a:rPr>
            <a:t>50 %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728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728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8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8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8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9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9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9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9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9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729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729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71C01B-1B0B-4FDD-9394-8F15E515293E}" type="datetimeFigureOut">
              <a:rPr lang="ru-RU"/>
              <a:pPr/>
              <a:t>10.10.2012</a:t>
            </a:fld>
            <a:endParaRPr lang="ru-RU"/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9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FEB0FF-6C78-48CD-8798-4D20349EAC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7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B8481B-02C9-46B3-88E0-DFBBDB6344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CCDD3D-4BB4-490D-A24C-33D16653D72C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0F71DD-47C8-4F7E-8ED4-9B95CA7101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A3DF47-1F36-4F8E-A55C-E8BE9E704CE3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950A54-FD15-4A5D-B36C-9348ACE7AC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1432A-0DBB-420D-8F4F-3673AD191C6E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6FAA3-606A-482B-B61C-ED07C744D6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23F276-6519-4848-B33D-A744B80B0AA1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CE9563-4064-4BCC-890B-50F5139738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976449-ED08-4AAC-BED3-C24C36E926DD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8BAD4E-3C2B-4797-AA0B-55F1A18FD8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FE22D8-3F9A-45F1-AACB-B5CB111BFEA4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3C166A-6D83-49F7-A121-845736323F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280AFB-7789-4DD5-A843-4B347428148E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3F303B-36D1-4378-9264-2895784E8D8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DDA3CC-13E7-47BE-9092-9DCC3D91C486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EFA13-D3F8-4051-89C7-4665019B83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BA6016-FBCE-4E1C-BFE2-4CE721AFF25F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87D31-B1A8-4F6C-B558-263AAB3A97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18DF6F-EB0A-4256-BD94-73A962E924B0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B45DDF-0585-458E-98DD-F7E7797B64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927C4C-4633-4768-8C7D-5E7CD1E33F3F}" type="datetimeFigureOut">
              <a:rPr lang="ru-RU"/>
              <a:pPr/>
              <a:t>10.10.2012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41C1FCD-8519-4A11-AA83-E787E17CD05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962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B89DB89-922E-4115-A2C1-64495FD526F2}" type="datetimeFigureOut">
              <a:rPr lang="ru-RU"/>
              <a:pPr/>
              <a:t>10.10.2012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1017" y="1212195"/>
            <a:ext cx="7798057" cy="395755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  <a:effectLst>
            <a:outerShdw blurRad="292100" dir="7740000" sx="105000" sy="105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>
              <a:rot lat="0" lon="0" rev="36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Arial Black" pitchFamily="34" charset="0"/>
              </a:rPr>
              <a:t>КУРЕНИЕ</a:t>
            </a:r>
            <a:r>
              <a:rPr lang="ru-RU" sz="4400" dirty="0">
                <a:latin typeface="Arial Black" pitchFamily="34" charset="0"/>
              </a:rPr>
              <a:t>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Black" pitchFamily="34" charset="0"/>
              </a:rPr>
              <a:t> КОВАРНАЯ ЛОВУШКА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3586" t="9503" r="15503" b="62190"/>
          <a:stretch>
            <a:fillRect/>
          </a:stretch>
        </p:blipFill>
        <p:spPr>
          <a:xfrm>
            <a:off x="395288" y="404813"/>
            <a:ext cx="4464050" cy="2952750"/>
          </a:xfrm>
          <a:noFill/>
          <a:ln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/>
          <a:srcRect l="12241" t="11754" r="22458" b="59492"/>
          <a:stretch>
            <a:fillRect/>
          </a:stretch>
        </p:blipFill>
        <p:spPr bwMode="auto">
          <a:xfrm>
            <a:off x="4787900" y="404813"/>
            <a:ext cx="41402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2"/>
          <a:srcRect l="17920" t="55678" r="18007" b="19305"/>
          <a:stretch>
            <a:fillRect/>
          </a:stretch>
        </p:blipFill>
        <p:spPr bwMode="auto">
          <a:xfrm>
            <a:off x="539750" y="3357563"/>
            <a:ext cx="36718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12241" t="56699" r="27707" b="20282"/>
          <a:stretch>
            <a:fillRect/>
          </a:stretch>
        </p:blipFill>
        <p:spPr bwMode="auto">
          <a:xfrm>
            <a:off x="4859338" y="3357563"/>
            <a:ext cx="41052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3924" t="9200" r="24026" b="61842"/>
          <a:stretch>
            <a:fillRect/>
          </a:stretch>
        </p:blipFill>
        <p:spPr>
          <a:xfrm>
            <a:off x="250825" y="620713"/>
            <a:ext cx="4465638" cy="5759450"/>
          </a:xfrm>
          <a:noFill/>
          <a:ln w="41275">
            <a:solidFill>
              <a:srgbClr val="FF0000"/>
            </a:solidFill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/>
          <a:srcRect l="12941" t="57671" r="25227" b="17508"/>
          <a:stretch>
            <a:fillRect/>
          </a:stretch>
        </p:blipFill>
        <p:spPr bwMode="auto">
          <a:xfrm>
            <a:off x="4787900" y="620713"/>
            <a:ext cx="4140200" cy="395922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1427" t="9052" r="28069" b="59232"/>
          <a:stretch>
            <a:fillRect/>
          </a:stretch>
        </p:blipFill>
        <p:spPr>
          <a:xfrm>
            <a:off x="0" y="404813"/>
            <a:ext cx="4572000" cy="3168650"/>
          </a:xfrm>
          <a:noFill/>
          <a:ln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/>
          <a:srcRect l="14374" t="15166" r="25168" b="55589"/>
          <a:stretch>
            <a:fillRect/>
          </a:stretch>
        </p:blipFill>
        <p:spPr bwMode="auto">
          <a:xfrm>
            <a:off x="4859338" y="404813"/>
            <a:ext cx="41052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 l="11427" t="56769" r="25568" b="16585"/>
          <a:stretch>
            <a:fillRect/>
          </a:stretch>
        </p:blipFill>
        <p:spPr bwMode="auto">
          <a:xfrm>
            <a:off x="179388" y="3573463"/>
            <a:ext cx="41052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/>
          <a:srcRect l="13928" t="58749" r="29588" b="16898"/>
          <a:stretch>
            <a:fillRect/>
          </a:stretch>
        </p:blipFill>
        <p:spPr bwMode="auto">
          <a:xfrm>
            <a:off x="4787900" y="3644900"/>
            <a:ext cx="41402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9084" t="13631" r="27751" b="61014"/>
          <a:stretch>
            <a:fillRect/>
          </a:stretch>
        </p:blipFill>
        <p:spPr>
          <a:xfrm>
            <a:off x="4356100" y="476250"/>
            <a:ext cx="4606925" cy="3529013"/>
          </a:xfrm>
          <a:noFill/>
          <a:ln w="41275">
            <a:solidFill>
              <a:srgbClr val="FF0000"/>
            </a:solidFill>
          </a:ln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/>
          <a:srcRect l="11034" t="58586" r="28810" b="18114"/>
          <a:stretch>
            <a:fillRect/>
          </a:stretch>
        </p:blipFill>
        <p:spPr bwMode="auto">
          <a:xfrm>
            <a:off x="179388" y="3141663"/>
            <a:ext cx="4822825" cy="357346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9074150" cy="1008063"/>
          </a:xfrm>
        </p:spPr>
        <p:txBody>
          <a:bodyPr/>
          <a:lstStyle/>
          <a:p>
            <a:r>
              <a:rPr lang="ru-RU" sz="3200">
                <a:solidFill>
                  <a:srgbClr val="CC0000"/>
                </a:solidFill>
              </a:rPr>
              <a:t>Надеемся, что после просмотра этих слайдов «У вас не появится желание закурить»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6000"/>
          </a:blip>
          <a:srcRect l="29208" t="29199" r="41382" b="56805"/>
          <a:stretch>
            <a:fillRect/>
          </a:stretch>
        </p:blipFill>
        <p:spPr>
          <a:xfrm>
            <a:off x="323850" y="1628775"/>
            <a:ext cx="3240088" cy="2900363"/>
          </a:xfrm>
          <a:noFill/>
          <a:ln/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/>
          <a:srcRect l="25476" t="59259" r="36694" b="17035"/>
          <a:stretch>
            <a:fillRect/>
          </a:stretch>
        </p:blipFill>
        <p:spPr bwMode="auto">
          <a:xfrm>
            <a:off x="3995738" y="2420938"/>
            <a:ext cx="48958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844" y="584178"/>
            <a:ext cx="8429684" cy="64294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  <a:effectLst>
            <a:outerShdw blurRad="292100" dir="7740000" sx="105000" sy="105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>
              <a:rot lat="0" lon="0" rev="36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КУРЕНИЕ.  «за» и  «против»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088" y="1412875"/>
          <a:ext cx="7358062" cy="5143500"/>
        </p:xfrm>
        <a:graphic>
          <a:graphicData uri="http://schemas.openxmlformats.org/drawingml/2006/table">
            <a:tbl>
              <a:tblPr/>
              <a:tblGrid>
                <a:gridCol w="3714750"/>
                <a:gridCol w="3643312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«против»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«за»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отнимает жизнь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добавляет болезни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отравляет организм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ухудшает внешность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вянет кожа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сипнет голос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желтеют зубы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отнимает деньги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мешает работе и бизнесу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причина пожаров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это немодно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запрещено законом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отравляет некурящих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95288" y="1700213"/>
          <a:ext cx="8358187" cy="492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20" y="725466"/>
            <a:ext cx="8429684" cy="7143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  <a:effectLst>
            <a:outerShdw blurRad="292100" dir="7740000" sx="105000" sy="105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>
              <a:rot lat="0" lon="0" rev="36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Что происходит при курении сигареты?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429684" cy="592935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a:ln>
          <a:effectLst>
            <a:outerShdw blurRad="292100" dir="7740000" sx="105000" sy="105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>
              <a:rot lat="0" lon="0" rev="3600000"/>
            </a:lightRig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Black" pitchFamily="34" charset="0"/>
              </a:rPr>
              <a:t>Курение – это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Black" pitchFamily="34" charset="0"/>
              </a:rPr>
              <a:t>вредная  и опасная привычка,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Black" pitchFamily="34" charset="0"/>
              </a:rPr>
              <a:t> коварная ловушка,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Arial Black" pitchFamily="34" charset="0"/>
              </a:rPr>
              <a:t> никотиновая зависимость.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/>
          <a:lstStyle/>
          <a:p>
            <a:pPr algn="ctr"/>
            <a:r>
              <a:rPr lang="ru-RU" sz="4000">
                <a:solidFill>
                  <a:srgbClr val="CC0000"/>
                </a:solidFill>
              </a:rPr>
              <a:t>Последствия курения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4000"/>
            <a:grayscl/>
          </a:blip>
          <a:srcRect l="11163" t="58353" r="13969" b="8575"/>
          <a:stretch>
            <a:fillRect/>
          </a:stretch>
        </p:blipFill>
        <p:spPr>
          <a:xfrm>
            <a:off x="611188" y="1484313"/>
            <a:ext cx="8134350" cy="4970462"/>
          </a:xfrm>
          <a:solidFill>
            <a:schemeClr val="bg1"/>
          </a:solidFill>
          <a:ln w="412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/>
          </a:blip>
          <a:srcRect l="15297" t="11934" r="23994" b="65741"/>
          <a:stretch>
            <a:fillRect/>
          </a:stretch>
        </p:blipFill>
        <p:spPr>
          <a:xfrm>
            <a:off x="468313" y="404813"/>
            <a:ext cx="5613400" cy="3028950"/>
          </a:xfrm>
          <a:solidFill>
            <a:srgbClr val="FF6600"/>
          </a:solidFill>
          <a:ln w="41275">
            <a:solidFill>
              <a:srgbClr val="FF0000"/>
            </a:solidFill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4459" t="57684" r="25827" b="15273"/>
          <a:stretch>
            <a:fillRect/>
          </a:stretch>
        </p:blipFill>
        <p:spPr bwMode="auto">
          <a:xfrm>
            <a:off x="3563938" y="3500438"/>
            <a:ext cx="5183187" cy="316865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1652" t="9628" r="16130" b="55640"/>
          <a:stretch>
            <a:fillRect/>
          </a:stretch>
        </p:blipFill>
        <p:spPr bwMode="auto">
          <a:xfrm>
            <a:off x="250825" y="2924175"/>
            <a:ext cx="4392613" cy="3671888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1700" t="60744" r="15369" b="8463"/>
          <a:stretch>
            <a:fillRect/>
          </a:stretch>
        </p:blipFill>
        <p:spPr>
          <a:xfrm>
            <a:off x="4427538" y="549275"/>
            <a:ext cx="4464050" cy="3024188"/>
          </a:xfrm>
          <a:noFill/>
          <a:ln w="41275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5179" t="53140" r="26195" b="15543"/>
          <a:stretch>
            <a:fillRect/>
          </a:stretch>
        </p:blipFill>
        <p:spPr>
          <a:xfrm>
            <a:off x="4572000" y="765175"/>
            <a:ext cx="4210050" cy="4751388"/>
          </a:xfrm>
          <a:noFill/>
          <a:ln w="41275">
            <a:solidFill>
              <a:srgbClr val="FF0000"/>
            </a:solidFill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 l="14651" t="5084" r="26773" b="59863"/>
          <a:stretch>
            <a:fillRect/>
          </a:stretch>
        </p:blipFill>
        <p:spPr bwMode="auto">
          <a:xfrm>
            <a:off x="468313" y="765175"/>
            <a:ext cx="4030662" cy="4751388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3823" t="9166" r="17615" b="62305"/>
          <a:stretch>
            <a:fillRect/>
          </a:stretch>
        </p:blipFill>
        <p:spPr>
          <a:xfrm>
            <a:off x="468313" y="476250"/>
            <a:ext cx="4246562" cy="3744913"/>
          </a:xfrm>
          <a:noFill/>
          <a:ln w="41275">
            <a:solidFill>
              <a:srgbClr val="FF0000"/>
            </a:solidFill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/>
          <a:srcRect l="17439" t="55966" r="18607" b="19443"/>
          <a:stretch>
            <a:fillRect/>
          </a:stretch>
        </p:blipFill>
        <p:spPr bwMode="auto">
          <a:xfrm>
            <a:off x="4787900" y="2492375"/>
            <a:ext cx="4175125" cy="396081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154</TotalTime>
  <Words>44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Wingdings</vt:lpstr>
      <vt:lpstr>Calibri</vt:lpstr>
      <vt:lpstr>Arial Black</vt:lpstr>
      <vt:lpstr>Пиксел</vt:lpstr>
      <vt:lpstr>Диаграмма Microsoft Excel</vt:lpstr>
      <vt:lpstr>Слайд 1</vt:lpstr>
      <vt:lpstr>Слайд 2</vt:lpstr>
      <vt:lpstr>Слайд 3</vt:lpstr>
      <vt:lpstr>Слайд 4</vt:lpstr>
      <vt:lpstr>Последствия курения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Надеемся, что после просмотра этих слайдов «У вас не появится желание закурить»</vt:lpstr>
    </vt:vector>
  </TitlesOfParts>
  <Company>нет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Мартышевская Людмила Владимировна</dc:creator>
  <cp:lastModifiedBy>Admin</cp:lastModifiedBy>
  <cp:revision>8</cp:revision>
  <dcterms:created xsi:type="dcterms:W3CDTF">2011-11-27T07:52:09Z</dcterms:created>
  <dcterms:modified xsi:type="dcterms:W3CDTF">2012-10-10T17:06:28Z</dcterms:modified>
</cp:coreProperties>
</file>