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58" r:id="rId5"/>
    <p:sldId id="263" r:id="rId6"/>
    <p:sldId id="259" r:id="rId7"/>
    <p:sldId id="260" r:id="rId8"/>
    <p:sldId id="265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38F6D2-A507-48B5-AB84-AA23D3F5CB7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C0CF620-4EA5-4163-A330-B7D42A4EF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815290" cy="79850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Тема урока: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071678"/>
            <a:ext cx="7643866" cy="400052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Рациональные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выражен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ия</a:t>
            </a:r>
          </a:p>
          <a:p>
            <a:endParaRPr lang="ru-RU" sz="4000" b="1" dirty="0" smtClean="0"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8 класс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Андреева Л. А.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Целое выражение имеет смыл при любых значениях переменной ( -∞;+ ∞)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Дробное выражение имеет смысл, когда знаменатель дроби не равен 0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Найти ОДЗ выражений: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5ху; -3а; х+2у;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/3; 3/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5/х-7; у/2х+10</a:t>
            </a:r>
          </a:p>
          <a:p>
            <a:pPr marL="514350" indent="-5143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упражнения: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 1 устно, 2, 4, 7, 10, 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П.1 </a:t>
            </a:r>
            <a:r>
              <a:rPr lang="ru-RU" dirty="0" err="1" smtClean="0"/>
              <a:t>стр</a:t>
            </a:r>
            <a:r>
              <a:rPr lang="ru-RU" dirty="0" smtClean="0"/>
              <a:t> 5, </a:t>
            </a:r>
            <a:r>
              <a:rPr lang="ru-RU" dirty="0" err="1" smtClean="0"/>
              <a:t>вопр</a:t>
            </a:r>
            <a:r>
              <a:rPr lang="ru-RU" dirty="0" smtClean="0"/>
              <a:t> 1,2 </a:t>
            </a:r>
            <a:r>
              <a:rPr lang="ru-RU" dirty="0" err="1" smtClean="0"/>
              <a:t>стр</a:t>
            </a:r>
            <a:r>
              <a:rPr lang="ru-RU" dirty="0" smtClean="0"/>
              <a:t> 17 № 5,9,12,14, </a:t>
            </a:r>
            <a:r>
              <a:rPr lang="ru-RU" u="sng" dirty="0" smtClean="0"/>
              <a:t>18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о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опр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441290"/>
            <a:ext cx="7579832" cy="5684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оп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500420"/>
            <a:ext cx="7500990" cy="5625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000792" cy="48896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Алгебраическое выражение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643050"/>
          <a:ext cx="7543824" cy="400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71912"/>
                <a:gridCol w="3771912"/>
              </a:tblGrid>
              <a:tr h="40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Рациональное выражения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Другие выражения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1214414" y="200024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750463" y="2035959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857488" y="857232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0694" y="928670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85786" y="2714620"/>
            <a:ext cx="1700218" cy="1000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Целое выражение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2786058"/>
            <a:ext cx="1700218" cy="10001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Дробное выражение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964381" y="3964785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1965307" y="3965579"/>
            <a:ext cx="714380" cy="212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57158" y="4429132"/>
            <a:ext cx="1485904" cy="10001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Одночлен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000232" y="4429132"/>
            <a:ext cx="1571636" cy="10001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Многочлен</a:t>
            </a:r>
            <a:endParaRPr lang="ru-RU" dirty="0"/>
          </a:p>
        </p:txBody>
      </p:sp>
      <p:cxnSp>
        <p:nvCxnSpPr>
          <p:cNvPr id="37" name="Прямая со стрелкой 36"/>
          <p:cNvCxnSpPr>
            <a:stCxn id="18" idx="2"/>
          </p:cNvCxnSpPr>
          <p:nvPr/>
        </p:nvCxnSpPr>
        <p:spPr>
          <a:xfrm rot="16200000" flipH="1">
            <a:off x="4782740" y="4068368"/>
            <a:ext cx="571504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4286248" y="4357694"/>
            <a:ext cx="1571636" cy="92869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Рациональ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ная</a:t>
            </a:r>
            <a:r>
              <a:rPr lang="ru-RU" dirty="0" smtClean="0"/>
              <a:t> дробь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о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Admin\Desktop\0006-006-CHtoby-najti-znachenie-ratsionalnogo-vyrazhenija-nado-Podstavi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3" y="500042"/>
            <a:ext cx="7524803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Найти значение рационального выражения  А= 2ав-15а при а=4,в=40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 А=2*4*40-15*4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572428" cy="56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</TotalTime>
  <Words>117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Тема урока: </vt:lpstr>
      <vt:lpstr>Слайд 2</vt:lpstr>
      <vt:lpstr>Слайд 3</vt:lpstr>
      <vt:lpstr>Слайд 4</vt:lpstr>
      <vt:lpstr>Алгебраическое выражение</vt:lpstr>
      <vt:lpstr>Слайд 6</vt:lpstr>
      <vt:lpstr> </vt:lpstr>
      <vt:lpstr>Слайд 8</vt:lpstr>
      <vt:lpstr>Слайд 9</vt:lpstr>
      <vt:lpstr> </vt:lpstr>
      <vt:lpstr>Решить упражнения:</vt:lpstr>
      <vt:lpstr>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2014-09-04T17:26:10Z</dcterms:created>
  <dcterms:modified xsi:type="dcterms:W3CDTF">2014-10-10T16:55:12Z</dcterms:modified>
</cp:coreProperties>
</file>