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2013/11/4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2714612" y="428604"/>
            <a:ext cx="6215076" cy="857256"/>
          </a:xfrm>
        </p:spPr>
        <p:txBody>
          <a:bodyPr/>
          <a:lstStyle/>
          <a:p>
            <a:pPr>
              <a:buNone/>
            </a:pPr>
            <a:r>
              <a:rPr lang="ru-RU" altLang="zh-CN" sz="40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Название презентации</a:t>
            </a:r>
            <a:endParaRPr lang="zh-CN" altLang="en-US" sz="40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3747234" y="1171152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Ф.И.О.</a:t>
            </a:r>
            <a:endParaRPr lang="zh-CN" altLang="en-US" sz="2400" b="1" dirty="0" smtClean="0">
              <a:solidFill>
                <a:srgbClr val="00B0F0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31865" y="1143850"/>
            <a:ext cx="7200800" cy="360040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Область для вставки текста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Заголовок слайда</a:t>
            </a:r>
            <a:endParaRPr lang="ru-RU" sz="4000" b="1" spc="50" dirty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02329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4</TotalTime>
  <Words>10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training-01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Ванёк</cp:lastModifiedBy>
  <cp:revision>2</cp:revision>
  <dcterms:created xsi:type="dcterms:W3CDTF">2012-07-31T13:58:46Z</dcterms:created>
  <dcterms:modified xsi:type="dcterms:W3CDTF">2013-11-04T13:52:01Z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