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799B26-EDEE-4ECE-94DB-D3B4542FF1E4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FEA59C-E6B6-41EA-AA23-7138293D6B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1%80%D0%BE%D0%B4%D0%B8%D1%82%D0%B5%D0%BB%D0%B8%20%D0%B2%20%D1%88%D0%BA%D0%BE%D0%BB%D0%B5&amp;fp=0&amp;pos=3&amp;uinfo=ww-1423-wh-782-fw-1198-fh-576-pd-1&amp;rpt=simage&amp;img_url=http://1sentyabrya.ru/netcat_files/Image/10_c(2)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4&amp;uinfo=ww-1423-wh-782-fw-1198-fh-576-pd-1&amp;p=4&amp;text=%D0%B7%D0%B8%D0%BC%D0%B0%20%D0%B2%20%D0%BB%D0%B5%D1%81%D1%83&amp;noreask=1&amp;pos=142&amp;rpt=simage&amp;lr=64&amp;img_url=http://www.stihi.ru/pics/2010/03/11/876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0&amp;text=%D0%B4%D0%B5%D1%82%D0%B8%20%D0%BD%D0%B0%20%D0%B3%D0%BE%D1%80%D0%BA%D0%B5&amp;noreask=1&amp;pos=13&amp;lr=64&amp;rpt=simage&amp;uinfo=ww-1423-wh-782-fw-1198-fh-576-pd-1&amp;img_url=http://img0.liveinternet.ru/images/attach/c/2/68/127/68127504_veselo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images.yandex.ru/yandsearch?source=wiz&amp;fp=0&amp;uinfo=ww-1423-wh-782-fw-1198-fh-576-pd-1&amp;text=%D0%B4%D1%83%D0%BC%D0%B0%D1%8E%D1%89%D0%B8%D0%B9%20%D1%87%D0%B5%D0%BB%D0%BE%D0%B2%D0%B5%D0%BA%20%D0%BA%D0%B0%D1%80%D1%82%D0%B8%D0%BD%D0%BA%D0%B8&amp;noreask=1&amp;pos=15&amp;rpt=simage&amp;lr=64&amp;img_url=http://www.publishernews.ru/images/PressReleases/press_r_%7b0D909451-2968-4039-B7E6-52ACD374C51C%7d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yandex.ru/yandsearch?p=3&amp;text=%D0%B1%D1%83%D1%80%D0%B0%D0%BD%D1%8B%20%D0%B2%D1%8C%D1%8E%D0%B3%D0%B8%20%D0%B8%20%D0%BC%D0%B5%D1%82%D0%B5%D0%BB%D0%B8%20%D0%BA%D0%B0%D0%BA%20%D0%BC%D0%BD%D0%BE%D0%B3%D0%BE%20%D1%81%20%D0%BD%D0%B8%D0%BC%D0%B8%20%D0%BA%D0%B0%D0%BD%D0%B8%D1%82%D0%B5%D0%BB%D0%B8&amp;fp=3&amp;pos=114&amp;uinfo=ww-1423-wh-782-fw-1198-fh-576-pd-1&amp;rpt=simage&amp;img_url=http://world.fedpress.ru/sites/fedpress/files/imagecache/Worldnews_news_list_120x86/didenko/news/bury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2&amp;text=%D0%B7%D0%B8%D0%BC%D0%BD%D0%B8%D0%B9%20%D0%BB%D0%B5%D1%81%20%D1%80%D0%B5%D1%87%D0%BA%D0%B0&amp;fp=2&amp;pos=84&amp;uinfo=ww-1423-wh-782-fw-1198-fh-576-pd-1&amp;rpt=simage&amp;img_url=http://3.bp.blogspot.com/-cqczvbuOM4U/Tvbx-nLjwPI/AAAAAAAADDU/JFgefG51oRM/s1600/184642_1280_1024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p=3&amp;text=%D0%B1%D1%83%D1%80%D0%B0%D0%BD%D1%8B%20%D0%B2%D1%8C%D1%8E%D0%B3%D0%B8%20%D0%B8%20%D0%BC%D0%B5%D1%82%D0%B5%D0%BB%D0%B8%20%D0%BA%D0%B0%D0%BA%20%D0%BC%D0%BD%D0%BE%D0%B3%D0%BE%20%D1%81%20%D0%BD%D0%B8%D0%BC%D0%B8%20%D0%BA%D0%B0%D0%BD%D0%B8%D1%82%D0%B5%D0%BB%D0%B8&amp;fp=3&amp;pos=113&amp;uinfo=ww-1423-wh-782-fw-1198-fh-576-pd-1&amp;rpt=simage&amp;img_url=http://cs308127.userapi.com/v308127217/2b05/ynh9zGW8Zqg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images.yandex.ru/yandsearch?source=wiz&amp;fp=0&amp;uinfo=ww-1423-wh-782-fw-1198-fh-576-pd-1&amp;text=%D0%B4%D1%83%D0%BC%D0%B0%D1%8E%D1%89%D0%B8%D0%B9%20%D1%87%D0%B5%D0%BB%D0%BE%D0%B2%D0%B5%D0%BA%20%D0%BA%D0%B0%D1%80%D1%82%D0%B8%D0%BD%D0%BA%D0%B8&amp;noreask=1&amp;pos=15&amp;rpt=simage&amp;lr=64&amp;img_url=http://www.publishernews.ru/images/PressReleases/press_r_%7b0D909451-2968-4039-B7E6-52ACD374C51C%7d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2&amp;text=%D0%BC%D0%B0%D1%82%D1%8C-%D0%B8-%D0%BC%D0%B0%D1%87%D0%B5%D1%85%D0%B0%20%D1%80%D0%B0%D1%81%D1%82%D0%B5%D0%BD%D0%B8%D0%B5&amp;fp=2&amp;pos=74&amp;uinfo=ww-1423-wh-782-fw-1198-fh-576-pd-1&amp;rpt=simage&amp;img_url=http://altaymix-ru.1gb.ru/files/catalog/pic_rasteniya/mat_i_mach.jp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yandex.ru/yandsearch?p=1&amp;text=%D0%B4%D0%BE%D0%BA%D1%82%D0%BE%D1%80%20%D0%B0%D0%B9%D0%B1%D0%BE%D0%BB%D0%B8%D1%82%20%D0%BA%D0%B0%D1%80%D1%82%D0%B8%D0%BD%D0%BA%D0%B8&amp;fp=1&amp;pos=35&amp;uinfo=ww-1423-wh-782-fw-1198-fh-576-pd-1&amp;rpt=simage&amp;img_url=http://img1.liveinternet.ru/images/attach/c/4/79/272/79272853_4387736_Seksopatolog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6%D0%B2%D0%B5%D1%82%20%D0%BB%D0%B8%D0%BF%D1%8B&amp;fp=0&amp;pos=17&amp;uinfo=ww-1423-wh-782-fw-1198-fh-576-pd-1&amp;rpt=simage&amp;img_url=http://img1.liveinternet.ru/images/attach/c/6/89/880/89880727_large_3.jpg" TargetMode="External"/><Relationship Id="rId11" Type="http://schemas.openxmlformats.org/officeDocument/2006/relationships/image" Target="../media/image12.gif"/><Relationship Id="rId5" Type="http://schemas.openxmlformats.org/officeDocument/2006/relationships/image" Target="../media/image9.jpeg"/><Relationship Id="rId10" Type="http://schemas.openxmlformats.org/officeDocument/2006/relationships/hyperlink" Target="http://images.yandex.ru/yandsearch?p=1&amp;text=%D0%B4%D1%83%D1%88%D0%B8%D1%86%D0%B0&amp;fp=1&amp;pos=37&amp;uinfo=ww-1423-wh-782-fw-1198-fh-576-pd-1&amp;rpt=simage&amp;img_url=http://wiki.iteach.ru/images/1/18/%D0%94%D1%83%D1%88%D0%B8%D1%86%D0%B0_%D0%BE%D0%B1%D1%8B%D0%BA%D0%BD%D0%BE%D0%B2%D0%B5%D0%BD%D0%BD%D0%B0%D1%8F.jpeg" TargetMode="External"/><Relationship Id="rId4" Type="http://schemas.openxmlformats.org/officeDocument/2006/relationships/hyperlink" Target="http://images.yandex.ru/yandsearch?p=1&amp;text=%D0%BC%D0%B0%D0%BB%D0%B8%D0%BD%D0%B0&amp;fp=1&amp;pos=45&amp;uinfo=ww-1423-wh-782-fw-1198-fh-576-pd-1&amp;rpt=simage&amp;img_url=http://img0.liveinternet.ru/images/attach/c/1/60/905/60905417_tumblr_kowyi7gQj91qzqdh7o1_500.jpg" TargetMode="Externa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5637010" cy="864095"/>
          </a:xfrm>
        </p:spPr>
        <p:txBody>
          <a:bodyPr>
            <a:normAutofit fontScale="85000" lnSpcReduction="10000"/>
          </a:bodyPr>
          <a:lstStyle/>
          <a:p>
            <a:r>
              <a:rPr lang="ru-RU" sz="5400" b="1" i="1" dirty="0" smtClean="0"/>
              <a:t>«Пока </a:t>
            </a:r>
            <a:r>
              <a:rPr lang="ru-RU" sz="5400" b="1" i="1" dirty="0"/>
              <a:t>не </a:t>
            </a:r>
            <a:r>
              <a:rPr lang="ru-RU" sz="5400" b="1" i="1" dirty="0" smtClean="0"/>
              <a:t>поздно»</a:t>
            </a:r>
            <a:endParaRPr lang="ru-RU" sz="5400" b="1" i="1" dirty="0"/>
          </a:p>
          <a:p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7175351" cy="2160240"/>
          </a:xfrm>
        </p:spPr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pic>
        <p:nvPicPr>
          <p:cNvPr id="8198" name="Picture 6" descr="http://prestizh-osvita.com.ua/Images/Upload/original.10_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7776460" cy="404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62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ub.foto.ru/gallery/images/photo/2003/07/30/10090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08720"/>
            <a:ext cx="901933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69725" y="-14610"/>
            <a:ext cx="4350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СОЧИНЯЛКИ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406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01786" y="-14610"/>
            <a:ext cx="4286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ОБГОНЯЛКИ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 descr="http://img0.liveinternet.ru/images/attach/c/2/68/127/68127504_vesel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975472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58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8024" y="-14610"/>
            <a:ext cx="5314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РАССУЖДАЛКИ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100" name="Picture 4" descr="http://img0.liveinternet.ru/images/attach/c/9/106/314/106314020_large_000000000000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341" y="851553"/>
            <a:ext cx="5343525" cy="51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12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4085" y="-14610"/>
            <a:ext cx="4822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5616" y="1772816"/>
            <a:ext cx="60757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bg2">
                    <a:lumMod val="10000"/>
                  </a:schemeClr>
                </a:solidFill>
              </a:rPr>
              <a:t>КАК СНЕГ НА ГОЛОВУ</a:t>
            </a:r>
            <a:endParaRPr lang="ru-RU" sz="44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9085" y="3212976"/>
            <a:ext cx="76690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bg2">
                    <a:lumMod val="10000"/>
                  </a:schemeClr>
                </a:solidFill>
              </a:rPr>
              <a:t>КАК ПРОШЛОГОДНИЙ СНЕГ</a:t>
            </a:r>
            <a:endParaRPr lang="ru-RU" sz="44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3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5719" y="-14610"/>
            <a:ext cx="4358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ДОГАДАЛКИ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2" name="Picture 2" descr="http://start.sampo.ru/news_images/20130201/927a450c10066b3b4c158232fdd3b0c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36239"/>
            <a:ext cx="7815486" cy="579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-kartin.ru/files/resized/images/fgf_(7).jpg/img_800x60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36238"/>
            <a:ext cx="7790440" cy="486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1.liveinternet.ru/images/attach/c/4/81/449/81449987_Wallpaper__Winters_Tale__24_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39361"/>
            <a:ext cx="7815486" cy="48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49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8024" y="-14610"/>
            <a:ext cx="5314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РАССУЖДАЛКИ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100" name="Picture 4" descr="http://img0.liveinternet.ru/images/attach/c/9/106/314/106314020_large_000000000000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341" y="851553"/>
            <a:ext cx="5343525" cy="51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43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16632"/>
            <a:ext cx="6400800" cy="2016225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Советы доктора </a:t>
            </a:r>
            <a:r>
              <a:rPr lang="ru-RU" sz="4800" b="1" i="1" dirty="0" err="1" smtClean="0"/>
              <a:t>Нехворайкина</a:t>
            </a:r>
            <a:endParaRPr lang="ru-RU" sz="4800" b="1" i="1" dirty="0"/>
          </a:p>
        </p:txBody>
      </p:sp>
      <p:pic>
        <p:nvPicPr>
          <p:cNvPr id="3077" name="Picture 5" descr="http://www.zemlyaki.ca/up/article_category/cache/full_138.12864888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44825"/>
            <a:ext cx="3768353" cy="490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i1.autozapchastykirov.ru/d/2/1000/malin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44825"/>
            <a:ext cx="2304256" cy="197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://img1.liveinternet.ru/images/attach/c/6/89/880/89880727_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12195"/>
            <a:ext cx="1914525" cy="255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http://altaymix-ru.1gb.ru/files/catalog/pic_rasteniya/mat_i_mach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26272"/>
            <a:ext cx="1656184" cy="199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http://kazan-tiande.ru/wp-content/uploads/2013/03/30.gif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667" y="4055097"/>
            <a:ext cx="1734826" cy="26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4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 новых встреч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Спасибо </a:t>
            </a:r>
            <a:r>
              <a:rPr lang="ru-RU" sz="4000" smtClean="0"/>
              <a:t>за участие</a:t>
            </a:r>
            <a:endParaRPr lang="ru-RU" sz="4000" dirty="0"/>
          </a:p>
        </p:txBody>
      </p:sp>
      <p:pic>
        <p:nvPicPr>
          <p:cNvPr id="1026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50159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16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</TotalTime>
  <Words>29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Родительское собрание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новых встреч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viv</dc:creator>
  <cp:lastModifiedBy>viv</cp:lastModifiedBy>
  <cp:revision>8</cp:revision>
  <dcterms:created xsi:type="dcterms:W3CDTF">2013-12-10T14:10:11Z</dcterms:created>
  <dcterms:modified xsi:type="dcterms:W3CDTF">2013-12-13T11:08:28Z</dcterms:modified>
</cp:coreProperties>
</file>