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312" r:id="rId4"/>
    <p:sldId id="258" r:id="rId5"/>
    <p:sldId id="259" r:id="rId6"/>
    <p:sldId id="285" r:id="rId7"/>
    <p:sldId id="313" r:id="rId8"/>
    <p:sldId id="314" r:id="rId9"/>
    <p:sldId id="315" r:id="rId10"/>
    <p:sldId id="316" r:id="rId11"/>
    <p:sldId id="318" r:id="rId12"/>
    <p:sldId id="317" r:id="rId13"/>
    <p:sldId id="319" r:id="rId14"/>
    <p:sldId id="320" r:id="rId15"/>
    <p:sldId id="321" r:id="rId16"/>
    <p:sldId id="322" r:id="rId17"/>
    <p:sldId id="323" r:id="rId18"/>
    <p:sldId id="324" r:id="rId19"/>
    <p:sldId id="32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3" autoAdjust="0"/>
    <p:restoredTop sz="94660" autoAdjust="0"/>
  </p:normalViewPr>
  <p:slideViewPr>
    <p:cSldViewPr>
      <p:cViewPr>
        <p:scale>
          <a:sx n="72" d="100"/>
          <a:sy n="72" d="100"/>
        </p:scale>
        <p:origin x="-12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556932"/>
            <a:ext cx="8424088" cy="1260000"/>
          </a:xfrm>
        </p:spPr>
        <p:txBody>
          <a:bodyPr/>
          <a:lstStyle>
            <a:lvl1pPr>
              <a:defRPr sz="8000" b="0">
                <a:solidFill>
                  <a:schemeClr val="bg2">
                    <a:lumMod val="25000"/>
                  </a:schemeClr>
                </a:solidFill>
                <a:effectLst/>
                <a:latin typeface="Cassandra" pitchFamily="66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7180" y="3528591"/>
            <a:ext cx="6400800" cy="1260000"/>
          </a:xfrm>
        </p:spPr>
        <p:txBody>
          <a:bodyPr/>
          <a:lstStyle>
            <a:lvl1pPr marL="0" indent="0" algn="ctr">
              <a:buNone/>
              <a:defRPr sz="3600" i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241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5596" y="1593342"/>
            <a:ext cx="7920000" cy="4428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 baseline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248000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428000"/>
          </a:xfrm>
        </p:spPr>
        <p:txBody>
          <a:bodyPr/>
          <a:lstStyle>
            <a:lvl1pPr marL="342000" indent="-342000">
              <a:buSzPct val="80000"/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741600" indent="-284400">
              <a:buSzPct val="80000"/>
              <a:buFont typeface="Wingdings" pitchFamily="2" charset="2"/>
              <a:buChar char="§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 marL="1144800" indent="-230400">
              <a:buSzPct val="80000"/>
              <a:buFont typeface="Arial" pitchFamily="34" charset="0"/>
              <a:buChar char="•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35596" y="1592796"/>
            <a:ext cx="3780000" cy="4428000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1592796"/>
            <a:ext cx="3780000" cy="4428000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email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71550" y="296863"/>
            <a:ext cx="7920038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71550" y="1631950"/>
            <a:ext cx="7920038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</p:sldLayoutIdLst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6000" kern="1200">
          <a:solidFill>
            <a:srgbClr val="4A452A"/>
          </a:solidFill>
          <a:latin typeface="Cassandra" pitchFamily="66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 2" pitchFamily="18" charset="2"/>
        <a:buChar char="·"/>
        <a:defRPr sz="3200" kern="1200">
          <a:solidFill>
            <a:srgbClr val="4A452A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rgbClr val="4A452A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A452A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564904"/>
            <a:ext cx="7286676" cy="3096344"/>
          </a:xfrm>
        </p:spPr>
        <p:txBody>
          <a:bodyPr/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Автор презентации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Папченко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Наталья Анатольевна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Учитель начальных классов  1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В класса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ГБОУ СОШ № 893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г. Москва, 2014 год </a:t>
            </a:r>
          </a:p>
          <a:p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568952" cy="2088232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Страна слов 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ЖИ-ШИ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8000">
        <p14:reveal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4"/>
          <p:cNvSpPr>
            <a:spLocks noGrp="1"/>
          </p:cNvSpPr>
          <p:nvPr>
            <p:ph idx="1"/>
          </p:nvPr>
        </p:nvSpPr>
        <p:spPr>
          <a:xfrm>
            <a:off x="683568" y="1268760"/>
            <a:ext cx="7920000" cy="1475618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Две вороны ворожили,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Десять - сено …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642155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12" y="548680"/>
            <a:ext cx="7855227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17162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4"/>
          <p:cNvSpPr>
            <a:spLocks noGrp="1"/>
          </p:cNvSpPr>
          <p:nvPr>
            <p:ph idx="1"/>
          </p:nvPr>
        </p:nvSpPr>
        <p:spPr>
          <a:xfrm>
            <a:off x="683568" y="1556792"/>
            <a:ext cx="7920000" cy="2016224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И сороки не тужили,</a:t>
            </a:r>
          </a:p>
          <a:p>
            <a:pPr marL="0" indent="0" algn="ctr">
              <a:buNone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У реки пожар…?</a:t>
            </a:r>
          </a:p>
        </p:txBody>
      </p:sp>
    </p:spTree>
    <p:extLst>
      <p:ext uri="{BB962C8B-B14F-4D97-AF65-F5344CB8AC3E}">
        <p14:creationId xmlns:p14="http://schemas.microsoft.com/office/powerpoint/2010/main" val="273009226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26" y="548680"/>
            <a:ext cx="7653305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25406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4"/>
          <p:cNvSpPr>
            <a:spLocks noGrp="1"/>
          </p:cNvSpPr>
          <p:nvPr>
            <p:ph idx="1"/>
          </p:nvPr>
        </p:nvSpPr>
        <p:spPr>
          <a:xfrm>
            <a:off x="755576" y="2060848"/>
            <a:ext cx="7920000" cy="140361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По полям бегут ручьи</a:t>
            </a:r>
          </a:p>
          <a:p>
            <a:pPr marL="0" indent="0" algn="ctr">
              <a:buNone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На дорогах…?</a:t>
            </a:r>
          </a:p>
        </p:txBody>
      </p:sp>
    </p:spTree>
    <p:extLst>
      <p:ext uri="{BB962C8B-B14F-4D97-AF65-F5344CB8AC3E}">
        <p14:creationId xmlns:p14="http://schemas.microsoft.com/office/powerpoint/2010/main" val="3060652700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user\AppData\Local\Microsoft\Windows\Temporary Internet Files\Content.IE5\U5ND7MPB\img_303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42" y="891700"/>
            <a:ext cx="7948413" cy="491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730691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4"/>
          <p:cNvSpPr>
            <a:spLocks noGrp="1"/>
          </p:cNvSpPr>
          <p:nvPr>
            <p:ph idx="1"/>
          </p:nvPr>
        </p:nvSpPr>
        <p:spPr>
          <a:xfrm>
            <a:off x="467544" y="1916832"/>
            <a:ext cx="7920000" cy="1944216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Скоро выйдут муравьи,</a:t>
            </a:r>
          </a:p>
          <a:p>
            <a:pPr marL="0" indent="0" algn="ctr">
              <a:buNone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После зимней …?</a:t>
            </a:r>
          </a:p>
        </p:txBody>
      </p:sp>
    </p:spTree>
    <p:extLst>
      <p:ext uri="{BB962C8B-B14F-4D97-AF65-F5344CB8AC3E}">
        <p14:creationId xmlns:p14="http://schemas.microsoft.com/office/powerpoint/2010/main" val="1722673621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user\AppData\Local\Microsoft\Windows\Temporary Internet Files\Content.IE5\U5ZKMN69\09345a63249371917ef58a8f40964a6f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67" y="764704"/>
            <a:ext cx="805663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873000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4"/>
          <p:cNvSpPr>
            <a:spLocks noGrp="1"/>
          </p:cNvSpPr>
          <p:nvPr>
            <p:ph idx="1"/>
          </p:nvPr>
        </p:nvSpPr>
        <p:spPr>
          <a:xfrm>
            <a:off x="611560" y="1124744"/>
            <a:ext cx="7920000" cy="324036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Вот иголки и булавки,</a:t>
            </a:r>
          </a:p>
          <a:p>
            <a:pPr marL="0" indent="0" algn="ctr">
              <a:buNone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Вылезают из-под лавки.</a:t>
            </a:r>
          </a:p>
          <a:p>
            <a:pPr marL="0" indent="0" algn="ctr">
              <a:buNone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На меня они глядят,</a:t>
            </a:r>
          </a:p>
          <a:p>
            <a:pPr marL="0" indent="0" algn="ctr">
              <a:buNone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Молока они хотят.</a:t>
            </a:r>
          </a:p>
        </p:txBody>
      </p:sp>
    </p:spTree>
    <p:extLst>
      <p:ext uri="{BB962C8B-B14F-4D97-AF65-F5344CB8AC3E}">
        <p14:creationId xmlns:p14="http://schemas.microsoft.com/office/powerpoint/2010/main" val="2227530319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AppData\Local\Microsoft\Windows\Temporary Internet Files\Content.IE5\U5ND7MPB\hedgehog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93" y="771267"/>
            <a:ext cx="7878555" cy="496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056893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052736"/>
            <a:ext cx="7920000" cy="3168352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И ограда в саду,</a:t>
            </a:r>
          </a:p>
          <a:p>
            <a:pPr marL="0" indent="0" algn="ctr">
              <a:buNone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И закуска дрозду,</a:t>
            </a:r>
          </a:p>
          <a:p>
            <a:pPr marL="0" indent="0" algn="ctr">
              <a:buNone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И от хвори 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настой -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Душистый, густой.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AppData\Local\Microsoft\Windows\Temporary Internet Files\Content.IE5\FSC3F0P4\7999765622_018bd3baff_z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91" y="548680"/>
            <a:ext cx="7966357" cy="529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11560" y="1052736"/>
            <a:ext cx="7920000" cy="3312368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Кот  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живет у нас на крыше,</a:t>
            </a:r>
          </a:p>
          <a:p>
            <a:pPr marL="0" indent="0" algn="ctr">
              <a:buNone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А в чулане живут…?</a:t>
            </a:r>
          </a:p>
          <a:p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user\AppData\Local\Microsoft\Windows\Temporary Internet Files\Content.IE5\FSC3F0P4\Домашняя-мышь-1328613977_41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8900"/>
            <a:ext cx="7575006" cy="534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3568" y="1556792"/>
            <a:ext cx="7920000" cy="2304256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Не поедет 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 без  бензина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pPr marL="0" indent="0" algn="ctr">
              <a:buNone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Ни автобус, ни…?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er\AppData\Local\Microsoft\Windows\Temporary Internet Files\Content.IE5\U5ND7MPB\8719370127_88ac66a442_z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717234" cy="511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556142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3568" y="1556792"/>
            <a:ext cx="7920000" cy="2267706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Лежебока рыжий кот,</a:t>
            </a:r>
          </a:p>
          <a:p>
            <a:pPr marL="0" indent="0" algn="ctr">
              <a:buNone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Отлежал себе…?</a:t>
            </a:r>
          </a:p>
          <a:p>
            <a:pPr marL="0" indent="0" algn="ctr">
              <a:buNone/>
            </a:pP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85183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7992888" cy="461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56258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4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Тема81</Template>
  <TotalTime>496</TotalTime>
  <Words>120</Words>
  <Application>Microsoft Office PowerPoint</Application>
  <PresentationFormat>Экран (4:3)</PresentationFormat>
  <Paragraphs>28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Тема49</vt:lpstr>
      <vt:lpstr>Страна слов  ЖИ-ШИ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в имени тебе моем</dc:title>
  <dc:subject>значение имен</dc:subject>
  <dc:creator>Стрижак Ю.А.</dc:creator>
  <cp:lastModifiedBy>Елена</cp:lastModifiedBy>
  <cp:revision>61</cp:revision>
  <dcterms:created xsi:type="dcterms:W3CDTF">2012-02-24T12:26:52Z</dcterms:created>
  <dcterms:modified xsi:type="dcterms:W3CDTF">2015-01-26T18:16:35Z</dcterms:modified>
  <cp:category>классный час</cp:category>
</cp:coreProperties>
</file>