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77" r:id="rId5"/>
    <p:sldId id="259" r:id="rId6"/>
    <p:sldId id="260" r:id="rId7"/>
    <p:sldId id="261" r:id="rId8"/>
    <p:sldId id="262" r:id="rId9"/>
    <p:sldId id="263" r:id="rId10"/>
    <p:sldId id="264" r:id="rId11"/>
    <p:sldId id="278" r:id="rId12"/>
    <p:sldId id="279" r:id="rId13"/>
    <p:sldId id="280" r:id="rId14"/>
    <p:sldId id="265" r:id="rId15"/>
    <p:sldId id="266" r:id="rId16"/>
    <p:sldId id="267" r:id="rId17"/>
    <p:sldId id="268" r:id="rId18"/>
    <p:sldId id="269" r:id="rId19"/>
    <p:sldId id="270" r:id="rId20"/>
    <p:sldId id="282" r:id="rId21"/>
    <p:sldId id="281" r:id="rId22"/>
    <p:sldId id="271" r:id="rId23"/>
    <p:sldId id="283" r:id="rId24"/>
    <p:sldId id="272" r:id="rId25"/>
    <p:sldId id="273" r:id="rId26"/>
    <p:sldId id="274" r:id="rId27"/>
    <p:sldId id="27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14" y="11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1214422"/>
            <a:ext cx="5429288" cy="15001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Игра для учеников 7 класса 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3000372"/>
            <a:ext cx="5214974" cy="100013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«Лесные секреты»</a:t>
            </a:r>
          </a:p>
          <a:p>
            <a:endParaRPr lang="ru-RU" sz="4800" dirty="0" smtClean="0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4800" dirty="0" smtClean="0">
              <a:solidFill>
                <a:srgbClr val="FFFF00"/>
              </a:solidFill>
            </a:endParaRPr>
          </a:p>
          <a:p>
            <a:r>
              <a:rPr lang="ru-RU" sz="4800" dirty="0" smtClean="0">
                <a:solidFill>
                  <a:srgbClr val="FFFF00"/>
                </a:solidFill>
              </a:rPr>
              <a:t>   </a:t>
            </a:r>
            <a:endParaRPr lang="ru-RU" sz="48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6116" y="4214818"/>
            <a:ext cx="5286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</a:t>
            </a:r>
          </a:p>
          <a:p>
            <a:r>
              <a:rPr lang="ru-RU" dirty="0" smtClean="0"/>
              <a:t>учитель биологии  МБОУ «Гимназия»                              г. Суворова Тульской  обл.  </a:t>
            </a:r>
            <a:r>
              <a:rPr lang="ru-RU" dirty="0" err="1" smtClean="0"/>
              <a:t>Пефтеева</a:t>
            </a:r>
            <a:r>
              <a:rPr lang="ru-RU" dirty="0" smtClean="0"/>
              <a:t> В.Е.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</a:t>
            </a:r>
            <a:r>
              <a:rPr lang="ru-RU" sz="2800" dirty="0" smtClean="0"/>
              <a:t>Снегири и  свиристели прилетают к нам зимой  в поисках корма. Они любят  питаться плодами рябины.</a:t>
            </a:r>
            <a:endParaRPr lang="ru-RU" sz="2800" dirty="0"/>
          </a:p>
        </p:txBody>
      </p:sp>
      <p:pic>
        <p:nvPicPr>
          <p:cNvPr id="4" name="Содержимое 3" descr="http://oboi.kards.qip.ru/images/wallpaper/d2/f5/128466_1024_768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3500438"/>
            <a:ext cx="3286148" cy="239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go4.imgsmail.ru/imgpreview?key=http%3A//oboi.kards.qip.ru/images/wallpaper/e8/27/141288_1024_768.jpg&amp;mb=imgdb_preview_990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2428868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14300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 </a:t>
            </a:r>
            <a:r>
              <a:rPr lang="ru-RU" sz="2800" dirty="0" smtClean="0"/>
              <a:t>Барсуки  рыхлят землю, распространяют семена растений и одновременно уничтожают огромнее количество вредителей. </a:t>
            </a:r>
            <a:endParaRPr lang="ru-RU" sz="2800" dirty="0"/>
          </a:p>
        </p:txBody>
      </p:sp>
      <p:pic>
        <p:nvPicPr>
          <p:cNvPr id="4" name="Содержимое 3" descr="http://go2.imgsmail.ru/imgpreview?key=http%3A//www.ecosystema.ru/08nature/mamm/069.jpg&amp;mb=imgdb_preview_1150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2428868"/>
            <a:ext cx="2857520" cy="262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go4.imgsmail.ru/imgpreview?key=http%3A//www.fresher.ru/images7/samye-lyubveobilnye-zhivotnye/3.jpg&amp;mb=imgdb_preview_1716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29190" y="2714620"/>
            <a:ext cx="2585138" cy="211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28604"/>
            <a:ext cx="7758138" cy="214314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 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                                                                                                                                     </a:t>
            </a:r>
            <a:r>
              <a:rPr lang="ru-RU" sz="2800" dirty="0" smtClean="0"/>
              <a:t>Волки в стае ведут себя очень дружелюбно. В ней каждому отведено свое место и в отношениях царит строгий порядок. </a:t>
            </a:r>
            <a:br>
              <a:rPr lang="ru-RU" sz="2800" dirty="0" smtClean="0"/>
            </a:br>
            <a:endParaRPr lang="ru-RU" sz="2800" dirty="0" smtClean="0"/>
          </a:p>
        </p:txBody>
      </p:sp>
      <p:pic>
        <p:nvPicPr>
          <p:cNvPr id="4" name="Содержимое 3" descr="http://fotozveri.ru/dikie_sobaki/5015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2285992"/>
            <a:ext cx="3223926" cy="3817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foto-zverey.ru/1/volk_15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3071810"/>
            <a:ext cx="3628560" cy="266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              Бобры весят до 30  килограммов</a:t>
            </a:r>
            <a:endParaRPr lang="ru-RU" sz="2800" dirty="0"/>
          </a:p>
        </p:txBody>
      </p:sp>
      <p:pic>
        <p:nvPicPr>
          <p:cNvPr id="6" name="Содержимое 5" descr="http://www.fresher.ru/manager_content/images/interesnye-fakty-o-bobrax/4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2714620"/>
            <a:ext cx="37092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fresher.ru/manager_content/images/interesnye-fakty-o-bobrax/9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2714620"/>
            <a:ext cx="378621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      Шишки — любимый зимний корм белок.</a:t>
            </a:r>
            <a:endParaRPr lang="ru-RU" sz="2800" dirty="0"/>
          </a:p>
        </p:txBody>
      </p:sp>
      <p:pic>
        <p:nvPicPr>
          <p:cNvPr id="4" name="Содержимое 3" descr="http://img1.liveinternet.ru/images/attach/c/0/34/680/34680115_1225696022_DSC_8627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2643182"/>
            <a:ext cx="250033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go4.imgsmail.ru/imgpreview?key=http%3A//www.primavista.ru/blog/wp-content/uploads/2013/03/belka.jpg&amp;mb=imgdb_preview_1216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43372" y="2857496"/>
            <a:ext cx="3052777" cy="3209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800" dirty="0" smtClean="0"/>
              <a:t>Несколько сотен желудей собирает сойка, готовясь к зиме. Она прячет их, а потом не все находит.</a:t>
            </a:r>
            <a:endParaRPr lang="ru-RU" sz="28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214942" y="5143512"/>
            <a:ext cx="1571636" cy="5715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http://go3.imgsmail.ru/imgpreview?key=http%3A//birds-photo.com/wp-content/gallery/jay_1/m_28-08-2009_1754__DSC1962.jpg&amp;mb=imgdb_preview_1171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3071810"/>
            <a:ext cx="3143272" cy="248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сойка, сидящая на ветке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2714620"/>
            <a:ext cx="3000396" cy="351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704088"/>
            <a:ext cx="7186634" cy="179621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 Веретеница совершенно безобидна и приносит лишь пользу человеку, во множестве уничтожая различных вредителей.</a:t>
            </a:r>
            <a:endParaRPr lang="ru-RU" sz="2800" dirty="0"/>
          </a:p>
        </p:txBody>
      </p:sp>
      <p:pic>
        <p:nvPicPr>
          <p:cNvPr id="6" name="Содержимое 5" descr="http://go1.imgsmail.ru/imgpreview?key=http%3A//1qip1.com/uploads/posts/2012-05/1336378444_veretenica-lomkaya.jpg&amp;mb=imgdb_preview_798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71604" y="3714752"/>
            <a:ext cx="263842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go4.imgsmail.ru/imgpreview?key=http%3A//givotnie.com/wp-content/uploads/2012/06/veretenica_3.jpg&amp;mb=imgdb_preview_1221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57752" y="2714620"/>
            <a:ext cx="2643206" cy="214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704088"/>
            <a:ext cx="7543824" cy="172478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Лесной хорь приносит пользу истреблением мышевидных грызунов.</a:t>
            </a:r>
            <a:endParaRPr lang="ru-RU" sz="2800" dirty="0"/>
          </a:p>
        </p:txBody>
      </p:sp>
      <p:pic>
        <p:nvPicPr>
          <p:cNvPr id="4" name="Содержимое 3" descr="http://go2.imgsmail.ru/imgpreview?key=http%3A//tambov-zoo.ru/alfaident/data/L/Lesnoi-horek/adFotoBig/Lesnoi-horek-01.jpg&amp;mb=imgdb_preview_1276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00100" y="3571876"/>
            <a:ext cx="304800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go4.imgsmail.ru/imgpreview?key=http%3A//www.zoopicture.ru/assets/2012/07/6102971693_83aa60b3d8_b.jpg&amp;mb=imgdb_preview_1166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29190" y="3429000"/>
            <a:ext cx="3000396" cy="2271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              Лоси весят до 600 килограммов.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6" name="Содержимое 5" descr="http://animalbox.ru/wp-content/uploads/2012/01/los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85852" y="2829908"/>
            <a:ext cx="5236868" cy="331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533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 </a:t>
            </a:r>
            <a:r>
              <a:rPr lang="ru-RU" sz="2800" dirty="0" smtClean="0"/>
              <a:t>Королёк -самая маленькая птица Европы. Длина его только 8-9 сантиметров, а вес около 6 граммов. 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http://go2.imgsmail.ru/imgpreview?key=http%3A//biofile.ru/pic/kate-im-a-120-2.jpg&amp;mb=imgdb_preview_1518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3143248"/>
            <a:ext cx="300039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go1.imgsmail.ru/imgpreview?key=http%3A//birdsmoscow.net.ru/images/birds-news/n10-korolek.jpg&amp;mb=imgdb_preview_1839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29190" y="2928934"/>
            <a:ext cx="271464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57166"/>
            <a:ext cx="7472386" cy="2000264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7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Волки   не дают травоядным сильно размножаться,                                            регулируют их численность.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bm.img.com.ua/img/prikol/images/large/3/8/110383_161847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2071678"/>
            <a:ext cx="3857632" cy="334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goodnewsanimal.ru/Rrr/dev/gepard/55/ajdakho-8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2071678"/>
            <a:ext cx="392909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   Ондатра  была завезена в нашу страну  в 1928 году.</a:t>
            </a:r>
            <a:endParaRPr lang="ru-RU" sz="2800" dirty="0"/>
          </a:p>
        </p:txBody>
      </p:sp>
      <p:pic>
        <p:nvPicPr>
          <p:cNvPr id="4" name="Содержимое 3" descr="http://zoofayna.ru/wp-content/uploads/2011/06/ondatra_z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2285992"/>
            <a:ext cx="3429024" cy="239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900igr.net/datai/o-zhivotnykh/V-zooparke.files/0030-050-Vydra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3571876"/>
            <a:ext cx="3474704" cy="236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704088"/>
            <a:ext cx="76867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800" dirty="0" smtClean="0"/>
              <a:t>Острые копыта лося глубоко рассечены и могут расходиться в стороны.  Кожистая перепонка между пальцами не даёт ногам проваливаться в топях.</a:t>
            </a:r>
            <a:endParaRPr lang="ru-RU" sz="2800" dirty="0"/>
          </a:p>
        </p:txBody>
      </p:sp>
      <p:pic>
        <p:nvPicPr>
          <p:cNvPr id="4" name="Содержимое 3" descr="http://www.ebftour.ru/images/load/Image/losig_600.jpg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00232" y="2428868"/>
            <a:ext cx="5498059" cy="389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93909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У стрижей очень длинные крылья, а вот ноги короткие. Если бы стриж сел на землю, то не смог бы взлететь.</a:t>
            </a:r>
            <a:endParaRPr lang="ru-RU" sz="2800" dirty="0"/>
          </a:p>
        </p:txBody>
      </p:sp>
      <p:pic>
        <p:nvPicPr>
          <p:cNvPr id="4" name="Содержимое 3" descr="http://go1.imgsmail.ru/imgpreview?key=http%3A//birds-altay.ru/wp-content/uploads/2010/09/32-350x339.jpg&amp;mb=imgdb_preview_324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85852" y="3000372"/>
            <a:ext cx="242889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go4.imgsmail.ru/imgpreview?key=http%3A//www.goldensites.ru/media/1/20090504-b_719.jpg&amp;mb=imgdb_preview_367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3429000"/>
            <a:ext cx="300039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8197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Отличаются они  по форме хвоста: у городской ласточки (воронка) хвост с короткими концами. А еще и  по окраске:  у деревенской ласточки (касатки)  брюшко желтоватое, а горлышко красно-коричневое.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http://go3.imgsmail.ru/imgpreview?key=http%3A//kartravel.ru/wp-content/uploads/2013/01/kar-ptichka28.jpg&amp;mb=imgdb_preview_1852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14480" y="2714620"/>
            <a:ext cx="1928826" cy="257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go4.imgsmail.ru/imgpreview?key=http%3A//kartravel.ru/wp-content/uploads/2013/01/kar-ptichka27.jpg&amp;mb=imgdb_preview_1852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3504" y="2714620"/>
            <a:ext cx="1857388" cy="263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142984"/>
            <a:ext cx="7543824" cy="1643074"/>
          </a:xfrm>
        </p:spPr>
        <p:txBody>
          <a:bodyPr>
            <a:noAutofit/>
          </a:bodyPr>
          <a:lstStyle/>
          <a:p>
            <a:r>
              <a:rPr lang="ru-RU" sz="2800" dirty="0" smtClean="0"/>
              <a:t>   У русака длинные уши и лапы, хвост его несколько длиннее, чем у всех остальных зайцев, и сверху окрашен в черный цвет.</a:t>
            </a:r>
            <a:endParaRPr lang="ru-RU" sz="2800" dirty="0"/>
          </a:p>
        </p:txBody>
      </p:sp>
      <p:pic>
        <p:nvPicPr>
          <p:cNvPr id="6" name="Содержимое 5" descr="http://go4.imgsmail.ru/imgpreview?key=http%3A//www.zoogeo365.ru/images/public/20100616/zajcy_rusak_i_belyak_big.jpg&amp;mb=imgdb_preview_887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3500438"/>
            <a:ext cx="300039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go2.imgsmail.ru/imgpreview?key=http%3A//survinat.ru/wp-content/uploads/2010/02/zayac3-300x228.jpg&amp;mb=imgdb_preview_1268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3286124"/>
            <a:ext cx="278608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Кабаны зимой нуждаются в регулярной подкормке.</a:t>
            </a:r>
            <a:endParaRPr lang="ru-RU" sz="2800" dirty="0"/>
          </a:p>
        </p:txBody>
      </p:sp>
      <p:pic>
        <p:nvPicPr>
          <p:cNvPr id="7" name="Содержимое 6" descr="http://go4.imgsmail.ru/imgpreview?key=http%3A//kaban.info/pic/kanan_info_vneshnyi_vid_profil.jpg&amp;mb=imgdb_preview_644&amp;w=200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2714620"/>
            <a:ext cx="314327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ellittattoo.ru/files/170/kaban2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2066" y="2714620"/>
            <a:ext cx="3071834" cy="2309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    Кукушки уничтожают   гусениц, которых не едят другие птицы.</a:t>
            </a:r>
            <a:endParaRPr lang="ru-RU" sz="2800" dirty="0"/>
          </a:p>
        </p:txBody>
      </p:sp>
      <p:pic>
        <p:nvPicPr>
          <p:cNvPr id="6" name="Содержимое 3" descr="http://go2.imgsmail.ru/imgpreview?key=http%3A//animals-wild.ru/uploads/1292184967_0_22101_812a9cbb_xl.jpg&amp;mb=imgdb_preview_1298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2928934"/>
            <a:ext cx="221457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go1.imgsmail.ru/imgpreview?key=http%3A//infoniac.ru/upload/medialibrary/7b1/7b13476153f67ec84a99a2dc0122a7a8.jpg&amp;mb=imgdb_preview_937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2" y="3429000"/>
            <a:ext cx="314327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704088"/>
            <a:ext cx="7686700" cy="15819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    Вальдшнеп при опасности переносит в лапах своих птенцов в другое  место.</a:t>
            </a:r>
            <a:endParaRPr lang="ru-RU" sz="2800" dirty="0"/>
          </a:p>
        </p:txBody>
      </p:sp>
      <p:pic>
        <p:nvPicPr>
          <p:cNvPr id="6" name="Содержимое 3" descr="http://go1.imgsmail.ru/imgpreview?key=http%3A//www.top4man.ru/UserFiles/Vanishes/valdshnep-spring-1.jpg&amp;mb=imgdb_preview_1431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3214686"/>
            <a:ext cx="15525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stfond.ru/images/load/Image/valdshnep13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71934" y="2928934"/>
            <a:ext cx="319087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800" dirty="0" smtClean="0"/>
              <a:t>Барсук – самый крупный и редкий зверь семейства куньих.</a:t>
            </a:r>
            <a:endParaRPr lang="ru-RU" sz="2800" dirty="0"/>
          </a:p>
        </p:txBody>
      </p:sp>
      <p:pic>
        <p:nvPicPr>
          <p:cNvPr id="4" name="Содержимое 3" descr="барсук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2500306"/>
            <a:ext cx="364333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барсук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2571744"/>
            <a:ext cx="3786214" cy="2911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r>
              <a:rPr lang="ru-RU" sz="2800" dirty="0" smtClean="0"/>
              <a:t>Ондатра – полуводное млекопитающее.</a:t>
            </a:r>
            <a:endParaRPr lang="ru-RU" sz="2800" dirty="0"/>
          </a:p>
        </p:txBody>
      </p:sp>
      <p:pic>
        <p:nvPicPr>
          <p:cNvPr id="4" name="Содержимое 3" descr="http://go3.imgsmail.ru/imgpreview?key=http%3A//www.ebftour.ru/images/load/Image/3%28140%29.jpg&amp;mb=imgdb_preview_529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3143248"/>
            <a:ext cx="340519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go3.imgsmail.ru/imgpreview?key=http%3A//zoofayna.ru/wp-content/uploads/2011/06/ondatra_o.jpg&amp;mb=imgdb_preview_475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0694" y="2571744"/>
            <a:ext cx="2357454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b="0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/>
          </a:p>
        </p:txBody>
      </p:sp>
      <p:pic>
        <p:nvPicPr>
          <p:cNvPr id="4" name="Содержимое 3" descr="http://ianimal.ru/wp-content/uploads/2011/09/bobry21.jpg"/>
          <p:cNvPicPr>
            <a:picLocks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28860" y="2143116"/>
            <a:ext cx="3184914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285852" y="714356"/>
            <a:ext cx="678661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Бобры не промокают и не мерзнут даже в ледяной воде.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100" dirty="0" smtClean="0"/>
              <a:t>Зимой мех у лисы становится плотнее, защищая от морозов.</a:t>
            </a:r>
            <a:endParaRPr lang="ru-RU" sz="3100" dirty="0"/>
          </a:p>
        </p:txBody>
      </p:sp>
      <p:pic>
        <p:nvPicPr>
          <p:cNvPr id="4" name="Содержимое 3" descr="Обыкновенная лисица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2571744"/>
            <a:ext cx="4370832" cy="327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Обыкновенная лисица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4942" y="2071678"/>
            <a:ext cx="1925501" cy="144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Обыкновенная лисица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57818" y="4071942"/>
            <a:ext cx="33623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3100" dirty="0" smtClean="0"/>
              <a:t>Охота на косуль полностью запрещена. </a:t>
            </a:r>
            <a:endParaRPr lang="ru-RU" sz="3100" dirty="0"/>
          </a:p>
        </p:txBody>
      </p:sp>
      <p:pic>
        <p:nvPicPr>
          <p:cNvPr id="4" name="Содержимое 3" descr="Косуля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2714620"/>
            <a:ext cx="3048590" cy="249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Описание животного косуля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2857496"/>
            <a:ext cx="2857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704088"/>
            <a:ext cx="7143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</a:t>
            </a:r>
            <a:r>
              <a:rPr lang="ru-RU" sz="3100" dirty="0" smtClean="0"/>
              <a:t>Бобры</a:t>
            </a:r>
            <a:r>
              <a:rPr lang="ru-RU" dirty="0" smtClean="0"/>
              <a:t> </a:t>
            </a:r>
            <a:r>
              <a:rPr lang="ru-RU" sz="3100" dirty="0" smtClean="0"/>
              <a:t> заготавливают на зиму тонкие веточки осины или ивы. </a:t>
            </a:r>
            <a:endParaRPr lang="ru-RU" sz="3100" dirty="0"/>
          </a:p>
        </p:txBody>
      </p:sp>
      <p:pic>
        <p:nvPicPr>
          <p:cNvPr id="5" name="Рисунок 4" descr="Речной бобр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2928934"/>
            <a:ext cx="371475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Содержимое 3" descr="http://ianimal.ru/wp-content/uploads/2011/09/bobry22.jpg"/>
          <p:cNvPicPr>
            <a:picLocks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2" y="2214554"/>
            <a:ext cx="4015185" cy="281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</a:t>
            </a:r>
            <a:r>
              <a:rPr lang="ru-RU" sz="2800" dirty="0" smtClean="0"/>
              <a:t>Землеройка-бурозубка весит 4-5 граммов.</a:t>
            </a:r>
            <a:endParaRPr lang="ru-RU" sz="2800" dirty="0"/>
          </a:p>
        </p:txBody>
      </p:sp>
      <p:pic>
        <p:nvPicPr>
          <p:cNvPr id="4" name="Содержимое 3" descr="Фото"/>
          <p:cNvPicPr>
            <a:picLocks noGrp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728" y="2714620"/>
            <a:ext cx="21717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go3.imgsmail.ru/imgpreview?key=http%3A//bazgspb.ru/wp-content/uploads/2013/04/71795992_zemleroika01f.jpg&amp;mb=imgdb_preview_1497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48" y="2857496"/>
            <a:ext cx="314327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234</TotalTime>
  <Words>347</Words>
  <Application>Microsoft Office PowerPoint</Application>
  <PresentationFormat>Экран (4:3)</PresentationFormat>
  <Paragraphs>46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Поток</vt:lpstr>
      <vt:lpstr>Игра для учеников 7 класса   </vt:lpstr>
      <vt:lpstr>              Волки   не дают травоядным сильно размножаться,                                            регулируют их численность.   </vt:lpstr>
      <vt:lpstr> Барсук – самый крупный и редкий зверь семейства куньих.</vt:lpstr>
      <vt:lpstr>  Ондатра – полуводное млекопитающее.</vt:lpstr>
      <vt:lpstr> </vt:lpstr>
      <vt:lpstr> Зимой мех у лисы становится плотнее, защищая от морозов.</vt:lpstr>
      <vt:lpstr> Охота на косуль полностью запрещена. </vt:lpstr>
      <vt:lpstr>  Бобры  заготавливают на зиму тонкие веточки осины или ивы. </vt:lpstr>
      <vt:lpstr>    Землеройка-бурозубка весит 4-5 граммов.</vt:lpstr>
      <vt:lpstr>     Снегири и  свиристели прилетают к нам зимой  в поисках корма. Они любят  питаться плодами рябины.</vt:lpstr>
      <vt:lpstr> Барсуки  рыхлят землю, распространяют семена растений и одновременно уничтожают огромнее количество вредителей. </vt:lpstr>
      <vt:lpstr>                                                                                                                                           Волки в стае ведут себя очень дружелюбно. В ней каждому отведено свое место и в отношениях царит строгий порядок.  </vt:lpstr>
      <vt:lpstr>              Бобры весят до 30  килограммов</vt:lpstr>
      <vt:lpstr>      Шишки — любимый зимний корм белок.</vt:lpstr>
      <vt:lpstr> Несколько сотен желудей собирает сойка, готовясь к зиме. Она прячет их, а потом не все находит.</vt:lpstr>
      <vt:lpstr> Веретеница совершенно безобидна и приносит лишь пользу человеку, во множестве уничтожая различных вредителей.</vt:lpstr>
      <vt:lpstr>Лесной хорь приносит пользу истреблением мышевидных грызунов.</vt:lpstr>
      <vt:lpstr>              Лоси весят до 600 килограммов. </vt:lpstr>
      <vt:lpstr>      Королёк -самая маленькая птица Европы. Длина его только 8-9 сантиметров, а вес около 6 граммов.  </vt:lpstr>
      <vt:lpstr>   Ондатра  была завезена в нашу страну  в 1928 году.</vt:lpstr>
      <vt:lpstr> Острые копыта лося глубоко рассечены и могут расходиться в стороны.  Кожистая перепонка между пальцами не даёт ногам проваливаться в топях.</vt:lpstr>
      <vt:lpstr>     У стрижей очень длинные крылья, а вот ноги короткие. Если бы стриж сел на землю, то не смог бы взлететь.</vt:lpstr>
      <vt:lpstr>Отличаются они  по форме хвоста: у городской ласточки (воронка) хвост с короткими концами. А еще и  по окраске:  у деревенской ласточки (касатки)  брюшко желтоватое, а горлышко красно-коричневое. </vt:lpstr>
      <vt:lpstr>   У русака длинные уши и лапы, хвост его несколько длиннее, чем у всех остальных зайцев, и сверху окрашен в черный цвет.</vt:lpstr>
      <vt:lpstr>Кабаны зимой нуждаются в регулярной подкормке.</vt:lpstr>
      <vt:lpstr>    Кукушки уничтожают   гусениц, которых не едят другие птицы.</vt:lpstr>
      <vt:lpstr>    Вальдшнеп при опасности переносит в лапах своих птенцов в другое  место.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27</cp:revision>
  <dcterms:modified xsi:type="dcterms:W3CDTF">2014-01-19T11:06:18Z</dcterms:modified>
</cp:coreProperties>
</file>