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FC3347-937A-4536-82BD-0E3E9E216E6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5DF6AE-ECC0-4FD2-9A88-6DCFFBF2D7D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А. С. Пушкин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228536"/>
            <a:ext cx="4536176" cy="29367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Уроки № </a:t>
            </a:r>
            <a:r>
              <a:rPr lang="ru-RU" dirty="0" smtClean="0"/>
              <a:t>81 </a:t>
            </a:r>
            <a:r>
              <a:rPr lang="ru-RU" dirty="0" smtClean="0"/>
              <a:t>( чтение) и </a:t>
            </a:r>
            <a:r>
              <a:rPr lang="ru-RU" dirty="0" smtClean="0"/>
              <a:t>№101 </a:t>
            </a:r>
            <a:r>
              <a:rPr lang="ru-RU" dirty="0" smtClean="0"/>
              <a:t>( письмо). </a:t>
            </a:r>
            <a:r>
              <a:rPr lang="ru-RU" dirty="0" smtClean="0"/>
              <a:t>А. С. Пушкин. Отрывок из «Сказки о мёртвой царевне…» (с. 92-93) Повторение </a:t>
            </a:r>
            <a:r>
              <a:rPr lang="ru-RU" dirty="0" smtClean="0"/>
              <a:t>пройденного материала. По методическому пособию В. Г. Горецкого, Н. М. </a:t>
            </a:r>
            <a:r>
              <a:rPr lang="ru-RU" dirty="0" err="1" smtClean="0"/>
              <a:t>Белянковой</a:t>
            </a:r>
            <a:r>
              <a:rPr lang="ru-RU" dirty="0" smtClean="0"/>
              <a:t> к УМК «Школа России», 1 класс. </a:t>
            </a:r>
            <a:r>
              <a:rPr lang="ru-RU" b="1" dirty="0" smtClean="0"/>
              <a:t>Подготовила Людкевич Е. И. учитель </a:t>
            </a:r>
            <a:r>
              <a:rPr lang="ru-RU" b="1" dirty="0" err="1" smtClean="0"/>
              <a:t>нач</a:t>
            </a:r>
            <a:r>
              <a:rPr lang="ru-RU" b="1" dirty="0" smtClean="0"/>
              <a:t>. классов «</a:t>
            </a:r>
            <a:r>
              <a:rPr lang="ru-RU" b="1" dirty="0" err="1" smtClean="0"/>
              <a:t>Кисловской</a:t>
            </a:r>
            <a:r>
              <a:rPr lang="ru-RU" b="1" dirty="0" smtClean="0"/>
              <a:t> СОШ».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908720"/>
            <a:ext cx="2810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Проверка: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864025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/>
              <a:t>Братья милую девицу </a:t>
            </a:r>
            <a:endParaRPr lang="ru-RU" sz="6600" dirty="0" smtClean="0"/>
          </a:p>
          <a:p>
            <a:pPr algn="ctr"/>
            <a:r>
              <a:rPr lang="ru-RU" sz="6600" dirty="0" smtClean="0"/>
              <a:t>полюбили</a:t>
            </a:r>
            <a:r>
              <a:rPr lang="ru-RU" sz="66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340768"/>
            <a:ext cx="3346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Молодцы!!!</a:t>
            </a:r>
          </a:p>
        </p:txBody>
      </p:sp>
      <p:pic>
        <p:nvPicPr>
          <p:cNvPr id="3" name="Рисунок 2" descr="f063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348880"/>
            <a:ext cx="2707928" cy="2707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8958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620688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Александр </a:t>
            </a:r>
            <a:endParaRPr lang="ru-RU" sz="2800" dirty="0" smtClean="0"/>
          </a:p>
          <a:p>
            <a:pPr algn="ctr"/>
            <a:r>
              <a:rPr lang="ru-RU" sz="2800" dirty="0" smtClean="0"/>
              <a:t>Сергеевич </a:t>
            </a:r>
          </a:p>
          <a:p>
            <a:pPr algn="ctr"/>
            <a:r>
              <a:rPr lang="ru-RU" sz="2800" dirty="0" smtClean="0"/>
              <a:t>Пушкин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132856"/>
            <a:ext cx="3707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Весь мир </a:t>
            </a:r>
            <a:r>
              <a:rPr lang="ru-RU" sz="3200" dirty="0" smtClean="0"/>
              <a:t>знает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имя Александра </a:t>
            </a:r>
            <a:r>
              <a:rPr lang="ru-RU" sz="3200" dirty="0" smtClean="0"/>
              <a:t>Сергеевича </a:t>
            </a:r>
          </a:p>
          <a:p>
            <a:r>
              <a:rPr lang="ru-RU" sz="3200" dirty="0" smtClean="0"/>
              <a:t>Пушкина</a:t>
            </a:r>
            <a:r>
              <a:rPr lang="ru-RU" sz="3200" dirty="0"/>
              <a:t>, читает </a:t>
            </a:r>
            <a:endParaRPr lang="ru-RU" sz="3200" dirty="0" smtClean="0"/>
          </a:p>
          <a:p>
            <a:r>
              <a:rPr lang="ru-RU" sz="3200" dirty="0" smtClean="0"/>
              <a:t>его </a:t>
            </a:r>
            <a:r>
              <a:rPr lang="ru-RU" sz="3200" dirty="0"/>
              <a:t>произведения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А. С. Пушкин </a:t>
            </a:r>
            <a:r>
              <a:rPr lang="ru-RU" sz="3200" dirty="0" smtClean="0"/>
              <a:t>– </a:t>
            </a:r>
          </a:p>
          <a:p>
            <a:r>
              <a:rPr lang="ru-RU" sz="3200" dirty="0" smtClean="0"/>
              <a:t>слава </a:t>
            </a:r>
            <a:r>
              <a:rPr lang="ru-RU" sz="3200" dirty="0"/>
              <a:t>и </a:t>
            </a:r>
            <a:r>
              <a:rPr lang="ru-RU" sz="3200" dirty="0" smtClean="0"/>
              <a:t>гордость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нашей Родины.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78" y="404664"/>
            <a:ext cx="853975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40560" cy="66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5008"/>
            <a:ext cx="8749715" cy="636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38"/>
            <a:ext cx="9143999" cy="681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204864"/>
            <a:ext cx="791928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Ц, </a:t>
            </a:r>
            <a:r>
              <a:rPr lang="ru-RU" sz="6000" dirty="0" err="1"/>
              <a:t>ц</a:t>
            </a:r>
            <a:r>
              <a:rPr lang="ru-RU" sz="6000" dirty="0"/>
              <a:t>, Ч, ч, Ж, ж, Ш, </a:t>
            </a:r>
            <a:r>
              <a:rPr lang="ru-RU" sz="6000" dirty="0" err="1"/>
              <a:t>ш</a:t>
            </a:r>
            <a:r>
              <a:rPr lang="ru-RU" sz="6000" dirty="0"/>
              <a:t>, </a:t>
            </a:r>
            <a:endParaRPr lang="ru-RU" sz="6000" dirty="0" smtClean="0"/>
          </a:p>
          <a:p>
            <a:pPr algn="ctr"/>
            <a:r>
              <a:rPr lang="ru-RU" sz="6000" dirty="0" smtClean="0"/>
              <a:t>Щ</a:t>
            </a:r>
            <a:r>
              <a:rPr lang="ru-RU" sz="6000" dirty="0"/>
              <a:t>, </a:t>
            </a:r>
            <a:r>
              <a:rPr lang="ru-RU" sz="6000" dirty="0" err="1"/>
              <a:t>щ</a:t>
            </a:r>
            <a:r>
              <a:rPr lang="ru-RU" sz="60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70892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Царь, царица, ждать, до ночи, очи, </a:t>
            </a:r>
            <a:r>
              <a:rPr lang="ru-RU" sz="6000" dirty="0" err="1"/>
              <a:t>глядючи</a:t>
            </a:r>
            <a:r>
              <a:rPr lang="ru-RU" sz="60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7586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Составить предложение из слов: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64904"/>
            <a:ext cx="76163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/>
              <a:t>полюбили, братья, девицу</a:t>
            </a:r>
            <a:r>
              <a:rPr lang="ru-RU" sz="4800" dirty="0" smtClean="0"/>
              <a:t>,</a:t>
            </a:r>
          </a:p>
          <a:p>
            <a:pPr algn="ctr"/>
            <a:r>
              <a:rPr lang="ru-RU" sz="4800" dirty="0" smtClean="0"/>
              <a:t> </a:t>
            </a:r>
            <a:r>
              <a:rPr lang="ru-RU" sz="4800" dirty="0"/>
              <a:t>милую.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163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А. С. Пушкин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С. Пушкин</dc:title>
  <dc:creator>g01</dc:creator>
  <cp:lastModifiedBy>g01</cp:lastModifiedBy>
  <cp:revision>3</cp:revision>
  <dcterms:created xsi:type="dcterms:W3CDTF">2015-01-27T07:03:37Z</dcterms:created>
  <dcterms:modified xsi:type="dcterms:W3CDTF">2015-01-27T07:32:54Z</dcterms:modified>
</cp:coreProperties>
</file>