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  <p:sldId id="267" r:id="rId10"/>
    <p:sldId id="269" r:id="rId11"/>
    <p:sldId id="268" r:id="rId12"/>
    <p:sldId id="259" r:id="rId13"/>
    <p:sldId id="271" r:id="rId14"/>
    <p:sldId id="270" r:id="rId15"/>
    <p:sldId id="272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90" d="100"/>
          <a:sy n="90" d="100"/>
        </p:scale>
        <p:origin x="-60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Monotype Corsiva" pitchFamily="66" charset="0"/>
                <a:cs typeface="GENISO" pitchFamily="2" charset="0"/>
              </a:rPr>
              <a:t>Лес – </a:t>
            </a:r>
            <a:br>
              <a:rPr lang="ru-RU" sz="6600" dirty="0" smtClean="0">
                <a:solidFill>
                  <a:schemeClr val="bg1"/>
                </a:solidFill>
                <a:latin typeface="Monotype Corsiva" pitchFamily="66" charset="0"/>
                <a:cs typeface="GENISO" pitchFamily="2" charset="0"/>
              </a:rPr>
            </a:br>
            <a:r>
              <a:rPr lang="ru-RU" sz="6600" dirty="0" smtClean="0">
                <a:solidFill>
                  <a:schemeClr val="bg1"/>
                </a:solidFill>
                <a:latin typeface="Monotype Corsiva" pitchFamily="66" charset="0"/>
                <a:cs typeface="GENISO" pitchFamily="2" charset="0"/>
              </a:rPr>
              <a:t>наше богатство</a:t>
            </a:r>
            <a:endParaRPr lang="ru-RU" sz="6600" dirty="0">
              <a:solidFill>
                <a:schemeClr val="bg1"/>
              </a:solidFill>
              <a:latin typeface="Monotype Corsiva" pitchFamily="66" charset="0"/>
              <a:cs typeface="GENISO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653136"/>
            <a:ext cx="4392488" cy="985664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Экологический классный час во 2 Б классе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МАОУ «Давыдовская гимназия»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Кл. руководитель Старикова О.В.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38884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Я из крошки- бочки вылез,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Корешки пустил и вырос.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Стал высок я и могуч.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 боюсь ни гроз, ни туч.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Я кормлю свиней и белок-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Ничего, что плод мой мелок.  </a:t>
            </a:r>
          </a:p>
          <a:p>
            <a:endParaRPr lang="ru-RU" dirty="0"/>
          </a:p>
        </p:txBody>
      </p:sp>
      <p:pic>
        <p:nvPicPr>
          <p:cNvPr id="3" name="Рисунок 2" descr="iCABJ844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204864"/>
            <a:ext cx="3600400" cy="3870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548680"/>
            <a:ext cx="33843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 белом сарафане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Стала на поляне.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Летели синицы.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Сели на косицы.</a:t>
            </a:r>
          </a:p>
        </p:txBody>
      </p:sp>
      <p:pic>
        <p:nvPicPr>
          <p:cNvPr id="4" name="Рисунок 3" descr="1293931453_misty_forest_1680-x-1050-widescr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3" y="260648"/>
            <a:ext cx="4245471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32656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 моего цветка берёт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Пчёлка самый вкусный мёд.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А меня все обижают: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Шкуру тонкую сдирают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CAD1X45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456384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_13222208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4982890" cy="576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908720"/>
            <a:ext cx="36724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Есть у родственницы ёлки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Неколючие иголки,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Но, в отличие от ёлки,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Опадают те иголки.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c455f2e301aba8fbd33c63d0148e6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996952"/>
            <a:ext cx="3960439" cy="3672408"/>
          </a:xfrm>
          <a:prstGeom prst="rect">
            <a:avLst/>
          </a:prstGeom>
        </p:spPr>
      </p:pic>
      <p:pic>
        <p:nvPicPr>
          <p:cNvPr id="3" name="Рисунок 2" descr="73502766_0a1f48a8bc8c184a3f10f2f4ee877f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4176464" cy="3669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332656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Будто снежный шар бела,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 весне она цвела,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Нежный запах источала.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А когда пришла пора.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Разом сделалась она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Вся от ягоды черна.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HR9AK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284984"/>
            <a:ext cx="4402542" cy="2652886"/>
          </a:xfrm>
          <a:prstGeom prst="rect">
            <a:avLst/>
          </a:prstGeom>
        </p:spPr>
      </p:pic>
      <p:pic>
        <p:nvPicPr>
          <p:cNvPr id="4" name="Рисунок 3" descr="iCATAZQY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6411" y="548680"/>
            <a:ext cx="3594639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0872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332656"/>
          <a:ext cx="609600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1108364"/>
              </a:tblGrid>
              <a:tr h="432048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836712"/>
          <a:ext cx="609600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546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endParaRPr lang="ru-RU" sz="2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576" y="1268760"/>
          <a:ext cx="609600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728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283056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ч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55576" y="1700808"/>
          <a:ext cx="609600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364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ч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55576" y="2132856"/>
          <a:ext cx="609600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16625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55576" y="2564904"/>
          <a:ext cx="609600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546"/>
                <a:gridCol w="554182"/>
                <a:gridCol w="554182"/>
                <a:gridCol w="554182"/>
                <a:gridCol w="554182"/>
                <a:gridCol w="554182"/>
                <a:gridCol w="1662546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55576" y="2996952"/>
          <a:ext cx="609600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728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55576" y="3429000"/>
          <a:ext cx="609600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364"/>
                <a:gridCol w="554182"/>
                <a:gridCol w="554182"/>
                <a:gridCol w="554182"/>
                <a:gridCol w="3325092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bg1"/>
                          </a:solidFill>
                        </a:rPr>
                        <a:t>ы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55576" y="3861048"/>
          <a:ext cx="609600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364"/>
                <a:gridCol w="554182"/>
                <a:gridCol w="554182"/>
                <a:gridCol w="554182"/>
                <a:gridCol w="554182"/>
                <a:gridCol w="554182"/>
                <a:gridCol w="2216728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ч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bg1"/>
                          </a:solidFill>
                        </a:rPr>
                        <a:t>ы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033463"/>
            <a:ext cx="8913813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:\Фото\ВСЕ ФОТО\вид\Изображение 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5658048" cy="4243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797152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Monotype Corsiva" pitchFamily="66" charset="0"/>
              </a:rPr>
              <a:t>Спасибо за внимание!</a:t>
            </a:r>
            <a:endParaRPr lang="ru-RU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autumn_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9043" y="836712"/>
            <a:ext cx="7445365" cy="5260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8h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7185189" cy="5388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new\Desktop\Новая папка\2 класс\экология\uchastok_pi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843912" cy="5882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new\Desktop\Новая папка\2 класс\экология\1293931453_misty_forest_1680-x-1050-widesc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182" y="836712"/>
            <a:ext cx="7776455" cy="5356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87203725_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22666"/>
            <a:ext cx="7626424" cy="5719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7cca_e79e116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94385"/>
            <a:ext cx="8352928" cy="5269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2CO1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108" y="392696"/>
            <a:ext cx="3243831" cy="2172208"/>
          </a:xfrm>
          <a:prstGeom prst="rect">
            <a:avLst/>
          </a:prstGeom>
        </p:spPr>
      </p:pic>
      <p:pic>
        <p:nvPicPr>
          <p:cNvPr id="3" name="Рисунок 2" descr="iCANPVE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861048"/>
            <a:ext cx="3251896" cy="2148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5542065_0_78b25_8776f2f9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" y="654050"/>
            <a:ext cx="8877300" cy="554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rgbClr val="758C5A"/>
      </a:lt1>
      <a:dk2>
        <a:srgbClr val="00B050"/>
      </a:dk2>
      <a:lt2>
        <a:srgbClr val="92D050"/>
      </a:lt2>
      <a:accent1>
        <a:srgbClr val="A6D0DE"/>
      </a:accent1>
      <a:accent2>
        <a:srgbClr val="9CB084"/>
      </a:accent2>
      <a:accent3>
        <a:srgbClr val="6BB1C9"/>
      </a:accent3>
      <a:accent4>
        <a:srgbClr val="B5F83C"/>
      </a:accent4>
      <a:accent5>
        <a:srgbClr val="C3DFE9"/>
      </a:accent5>
      <a:accent6>
        <a:srgbClr val="A379BB"/>
      </a:accent6>
      <a:hlink>
        <a:srgbClr val="C3DFE9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128</TotalTime>
  <Words>196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Лес –  наше богатство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 –  наше богатство</dc:title>
  <dc:creator>new</dc:creator>
  <cp:lastModifiedBy>Дима</cp:lastModifiedBy>
  <cp:revision>20</cp:revision>
  <dcterms:created xsi:type="dcterms:W3CDTF">2013-11-08T17:57:19Z</dcterms:created>
  <dcterms:modified xsi:type="dcterms:W3CDTF">2014-10-02T18:53:19Z</dcterms:modified>
</cp:coreProperties>
</file>