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6" r:id="rId3"/>
    <p:sldId id="299" r:id="rId4"/>
    <p:sldId id="288" r:id="rId5"/>
    <p:sldId id="301" r:id="rId6"/>
    <p:sldId id="313" r:id="rId7"/>
    <p:sldId id="303" r:id="rId8"/>
    <p:sldId id="316" r:id="rId9"/>
    <p:sldId id="317" r:id="rId10"/>
    <p:sldId id="309" r:id="rId11"/>
    <p:sldId id="319" r:id="rId12"/>
    <p:sldId id="29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>
      <p:cViewPr varScale="1">
        <p:scale>
          <a:sx n="68" d="100"/>
          <a:sy n="68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A12FB-4864-41E9-864A-12DDE3B29E8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65476"/>
            <a:ext cx="7020273" cy="3692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7243" y="30591"/>
            <a:ext cx="814543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7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декабря - День</a:t>
            </a: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Конституции 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Ребенок имеет право на свободное выражение мысли, свободу высказывания и творчество</a:t>
            </a:r>
            <a:endParaRPr lang="ru-RU" sz="3200" dirty="0"/>
          </a:p>
        </p:txBody>
      </p:sp>
      <p:pic>
        <p:nvPicPr>
          <p:cNvPr id="24578" name="Picture 2" descr="http://ilady.info/wp-content/uploads/2012/09/ska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768752" cy="45948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84368" y="6237312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12-15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Ребенок имеет право на отдых, </a:t>
            </a:r>
            <a:br>
              <a:rPr lang="ru-RU" sz="3600" dirty="0" smtClean="0"/>
            </a:br>
            <a:r>
              <a:rPr lang="ru-RU" sz="3600" dirty="0" smtClean="0"/>
              <a:t>игры и досуг</a:t>
            </a:r>
            <a:endParaRPr lang="ru-RU" sz="3600" dirty="0"/>
          </a:p>
        </p:txBody>
      </p:sp>
      <p:pic>
        <p:nvPicPr>
          <p:cNvPr id="18434" name="Picture 2" descr="http://umnitsa.ru/files/images/4108.jpg.7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7272808" cy="44481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84368" y="6237312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31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43512"/>
            <a:ext cx="9001156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Сердечно поздравляем всех  россиян </a:t>
            </a:r>
            <a:br>
              <a:rPr lang="ru-RU" sz="4800" b="1" dirty="0" smtClean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 Днем Конституции Российской Федерации! </a:t>
            </a:r>
            <a:br>
              <a:rPr lang="ru-RU" sz="4800" b="1" dirty="0" smtClean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         Пусть этот праздник всегда придает силы и уверенность в достижении поставленных целей </a:t>
            </a:r>
            <a:br>
              <a:rPr lang="ru-RU" sz="4800" b="1" dirty="0" smtClean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по укреплению государственности России.</a:t>
            </a:r>
            <a:endParaRPr lang="ru-RU" sz="4800" b="1" dirty="0">
              <a:ln w="1778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Появились вопросы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люди могут делать и что нельзя?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они обязаны и что не обязаны?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что имеют право и на что не имеют?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Конституции России –</a:t>
            </a: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 лет                                                 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 smtClean="0">
              <a:solidFill>
                <a:srgbClr val="A50021"/>
              </a:solidFill>
            </a:endParaRPr>
          </a:p>
          <a:p>
            <a:r>
              <a:rPr lang="ru-RU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12 декабря 1993 года</a:t>
            </a:r>
          </a:p>
          <a:p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endParaRPr lang="ru-RU" i="1" dirty="0" smtClean="0">
              <a:solidFill>
                <a:srgbClr val="A50021"/>
              </a:solidFill>
            </a:endParaRPr>
          </a:p>
          <a:p>
            <a:pPr algn="ctr"/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Ельцин Борис</a:t>
            </a:r>
          </a:p>
          <a:p>
            <a:pPr algn="ctr"/>
            <a:r>
              <a:rPr lang="ru-RU" sz="11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Николаевич</a:t>
            </a:r>
          </a:p>
          <a:p>
            <a:endParaRPr lang="ru-RU" sz="3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2393" y="2636912"/>
            <a:ext cx="3155551" cy="383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2618447"/>
            <a:ext cx="3384376" cy="38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Конституция — это основной закон государства, то есть список самых главных правил, которое установили для себя граждане Российской Федерации.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рго\Desktop\3fae1433c113b26070d52b26edbf6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517" y="2276872"/>
            <a:ext cx="663785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Все дети имеют одинаковые права , никто не должен подвергаться дискриминации</a:t>
            </a:r>
            <a:endParaRPr lang="ru-RU" dirty="0"/>
          </a:p>
        </p:txBody>
      </p:sp>
      <p:pic>
        <p:nvPicPr>
          <p:cNvPr id="28676" name="Picture 4" descr="http://liveangarsk.ru/files/images/f45b32d049d59aa9347b2def8256d8d6-lactoflorene-bimbi.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3"/>
            <a:ext cx="7848872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8424" y="6381328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Ребенок имеет право на защиту от физического и психического насилия</a:t>
            </a:r>
            <a:endParaRPr lang="ru-RU" sz="4000" dirty="0"/>
          </a:p>
        </p:txBody>
      </p:sp>
      <p:pic>
        <p:nvPicPr>
          <p:cNvPr id="22532" name="Picture 4" descr="http://www.foreverlove.ru/uploads/gallery/main/9/zamyslenie_by_frais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488832" cy="46939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100392" y="6165304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Каждый ребенок имеет право на жизнь и развитие</a:t>
            </a:r>
            <a:endParaRPr lang="ru-RU" dirty="0"/>
          </a:p>
        </p:txBody>
      </p:sp>
      <p:sp>
        <p:nvSpPr>
          <p:cNvPr id="27650" name="AutoShape 2" descr="http://giaiphapxaydungcio.com/images/product/goc/1345311751.jpg"/>
          <p:cNvSpPr>
            <a:spLocks noChangeAspect="1" noChangeArrowheads="1"/>
          </p:cNvSpPr>
          <p:nvPr/>
        </p:nvSpPr>
        <p:spPr bwMode="auto">
          <a:xfrm>
            <a:off x="63500" y="-136525"/>
            <a:ext cx="5238750" cy="3724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img0.liveinternet.ru/images/attach/c/2/72/370/72370653_ba8186637de4c1af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8" cy="4824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172400" y="630932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Ребенок имеет право на здравоохранение и медицинское обслуживание</a:t>
            </a:r>
            <a:endParaRPr lang="ru-RU" sz="3200" dirty="0"/>
          </a:p>
        </p:txBody>
      </p:sp>
      <p:pic>
        <p:nvPicPr>
          <p:cNvPr id="20482" name="Picture 2" descr="http://readmas.ru/wp-content/filesall/2013/02/infodoctor_vash_istochnik_zdorovya_readmas.ru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166"/>
            <a:ext cx="6840760" cy="54011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84368" y="6237312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24-27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Ребенок имеет право на бесплатное </a:t>
            </a:r>
            <a:r>
              <a:rPr lang="ru-RU" sz="3600" dirty="0" smtClean="0"/>
              <a:t> </a:t>
            </a:r>
            <a:r>
              <a:rPr lang="ru-RU" sz="3600" dirty="0" smtClean="0"/>
              <a:t>образование</a:t>
            </a:r>
            <a:endParaRPr lang="ru-RU" sz="3600" dirty="0"/>
          </a:p>
        </p:txBody>
      </p:sp>
      <p:sp>
        <p:nvSpPr>
          <p:cNvPr id="19458" name="AutoShape 2" descr="http://%D0%B5%D0%BF%D0%B0%D1%80%D1%85%D0%B8%D1%8F-%D1%83%D1%84%D0%B0.%D1%80%D1%84/sites/default/files/deti-i-shkola.jpg"/>
          <p:cNvSpPr>
            <a:spLocks noChangeAspect="1" noChangeArrowheads="1"/>
          </p:cNvSpPr>
          <p:nvPr/>
        </p:nvSpPr>
        <p:spPr bwMode="auto">
          <a:xfrm>
            <a:off x="155575" y="-2544763"/>
            <a:ext cx="8048625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%D0%B5%D0%BF%D0%B0%D1%80%D1%85%D0%B8%D1%8F-%D1%83%D1%84%D0%B0.%D1%80%D1%84/sites/default/files/deti-i-shkola.jpg"/>
          <p:cNvSpPr>
            <a:spLocks noChangeAspect="1" noChangeArrowheads="1"/>
          </p:cNvSpPr>
          <p:nvPr/>
        </p:nvSpPr>
        <p:spPr bwMode="auto">
          <a:xfrm>
            <a:off x="155575" y="-2544763"/>
            <a:ext cx="8048625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%D0%B5%D0%BF%D0%B0%D1%80%D1%85%D0%B8%D1%8F-%D1%83%D1%84%D0%B0.%D1%80%D1%84/sites/default/files/deti-i-shkola.jpg"/>
          <p:cNvSpPr>
            <a:spLocks noChangeAspect="1" noChangeArrowheads="1"/>
          </p:cNvSpPr>
          <p:nvPr/>
        </p:nvSpPr>
        <p:spPr bwMode="auto">
          <a:xfrm>
            <a:off x="155575" y="-2544763"/>
            <a:ext cx="8048625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%D0%B5%D0%BF%D0%B0%D1%80%D1%85%D0%B8%D1%8F-%D1%83%D1%84%D0%B0.%D1%80%D1%84/sites/default/files/deti-i-shkola.jpg"/>
          <p:cNvSpPr>
            <a:spLocks noChangeAspect="1" noChangeArrowheads="1"/>
          </p:cNvSpPr>
          <p:nvPr/>
        </p:nvSpPr>
        <p:spPr bwMode="auto">
          <a:xfrm>
            <a:off x="155575" y="-2544763"/>
            <a:ext cx="8048625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://www.gazetairkutsk.ru/wp-content/uploads/2013/04/conflicts-at-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582198" cy="47525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12360" y="6237312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28-29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</TotalTime>
  <Words>149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Появились вопросы</vt:lpstr>
      <vt:lpstr>  Конституции России – 20 лет                                                   </vt:lpstr>
      <vt:lpstr> Конституция — это основной закон государства, то есть список самых главных правил, которое установили для себя граждане Российской Федерации.</vt:lpstr>
      <vt:lpstr>Все дети имеют одинаковые права , никто не должен подвергаться дискриминации</vt:lpstr>
      <vt:lpstr>Ребенок имеет право на защиту от физического и психического насилия</vt:lpstr>
      <vt:lpstr>Каждый ребенок имеет право на жизнь и развитие</vt:lpstr>
      <vt:lpstr>Ребенок имеет право на здравоохранение и медицинское обслуживание</vt:lpstr>
      <vt:lpstr>Ребенок имеет право на бесплатное  образование</vt:lpstr>
      <vt:lpstr>Ребенок имеет право на свободное выражение мысли, свободу высказывания и творчество</vt:lpstr>
      <vt:lpstr>Ребенок имеет право на отдых,  игры и досуг</vt:lpstr>
      <vt:lpstr>Сердечно поздравляем всех  россиян  с Днем Конституции Российской Федерации!            Пусть этот праздник всегда придает силы и уверенность в достижении поставленных целей  по укреплению государственности России.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User</cp:lastModifiedBy>
  <cp:revision>46</cp:revision>
  <dcterms:created xsi:type="dcterms:W3CDTF">2013-08-21T13:19:37Z</dcterms:created>
  <dcterms:modified xsi:type="dcterms:W3CDTF">2013-12-12T07:08:57Z</dcterms:modified>
</cp:coreProperties>
</file>