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7" r:id="rId3"/>
    <p:sldId id="269" r:id="rId4"/>
    <p:sldId id="270" r:id="rId5"/>
    <p:sldId id="259" r:id="rId6"/>
    <p:sldId id="271" r:id="rId7"/>
    <p:sldId id="261" r:id="rId8"/>
    <p:sldId id="262" r:id="rId9"/>
    <p:sldId id="264" r:id="rId10"/>
    <p:sldId id="266" r:id="rId11"/>
    <p:sldId id="272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5B2A07-33B3-4521-9C8D-257FFAD353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960970"/>
          </a:xfrm>
        </p:spPr>
        <p:txBody>
          <a:bodyPr>
            <a:normAutofit/>
          </a:bodyPr>
          <a:lstStyle/>
          <a:p>
            <a:r>
              <a:rPr lang="ru-RU" sz="4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Юрий Малышев – космонавт из Волгоградской области.</a:t>
            </a:r>
            <a:endParaRPr lang="ru-RU" sz="4600" dirty="0" smtClean="0"/>
          </a:p>
          <a:p>
            <a:endParaRPr lang="ru-RU" dirty="0"/>
          </a:p>
        </p:txBody>
      </p:sp>
      <p:pic>
        <p:nvPicPr>
          <p:cNvPr id="2050" name="Picture 2" descr="http://im3-tub-ru.yandex.net/i?id=24176504-5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95293"/>
            <a:ext cx="3071834" cy="2936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Надгробный памятн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2143116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Скончался 8 ноября 1999 года.           Похоронен на кладбище деревни </a:t>
            </a:r>
            <a:r>
              <a:rPr lang="ru-RU" sz="3600" dirty="0" err="1" smtClean="0"/>
              <a:t>Леониха</a:t>
            </a:r>
            <a:r>
              <a:rPr lang="ru-RU" sz="3600" dirty="0" smtClean="0"/>
              <a:t> вблизи от Звездного городка.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                                                       Краеведческий музей «Земля – Космос» в </a:t>
            </a:r>
            <a:r>
              <a:rPr lang="ru-RU" sz="2700" dirty="0" err="1" smtClean="0"/>
              <a:t>николаевске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biblioteka-volgograd.ru/images/1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500174"/>
            <a:ext cx="3588536" cy="4357718"/>
          </a:xfrm>
          <a:prstGeom prst="rect">
            <a:avLst/>
          </a:prstGeom>
          <a:noFill/>
        </p:spPr>
      </p:pic>
      <p:pic>
        <p:nvPicPr>
          <p:cNvPr id="6" name="Рисунок 5" descr="http://www.biblioteka-volgograd.ru/images/2(2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6"/>
            <a:ext cx="33575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571480"/>
            <a:ext cx="352044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Рифму новую к слову «космос»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Подбираю я так и сяк,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А из сердца несётся возглас: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«Юра Малышев – мой земляк»!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Телефон день и ночь не дремлет,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Каждый горд за меня и рад: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- Ты там смотришь программу «Время»?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Будто в космос взлетел мой брат.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Я отчаянно загордился,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Повторяю который раз: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«В Николаевске он родился,</a:t>
            </a:r>
          </a:p>
          <a:p>
            <a:pPr>
              <a:buNone/>
            </a:pPr>
            <a:r>
              <a:rPr lang="ru-RU" sz="1800" dirty="0" smtClean="0">
                <a:cs typeface="Aharoni" pitchFamily="2" charset="-79"/>
              </a:rPr>
              <a:t>Юрий Малышев-то, у нас»!</a:t>
            </a:r>
          </a:p>
          <a:p>
            <a:pPr algn="r">
              <a:buNone/>
            </a:pPr>
            <a:r>
              <a:rPr lang="ru-RU" sz="1800" dirty="0" smtClean="0">
                <a:cs typeface="Aharoni" pitchFamily="2" charset="-79"/>
              </a:rPr>
              <a:t>Красильников А. И.</a:t>
            </a:r>
            <a:endParaRPr lang="ru-RU" sz="1800" dirty="0">
              <a:cs typeface="Aharoni" pitchFamily="2" charset="-79"/>
            </a:endParaRPr>
          </a:p>
        </p:txBody>
      </p:sp>
      <p:pic>
        <p:nvPicPr>
          <p:cNvPr id="5" name="Picture 4" descr="Малышев Юрий Васильевич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141653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КОСМОНАВТ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рофессия космонав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78320"/>
            <a:ext cx="5234106" cy="3908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0"/>
            <a:ext cx="8229600" cy="11429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		</a:t>
            </a: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Первый космонавт</a:t>
            </a:r>
            <a:endParaRPr kumimoji="0" lang="ru-RU" sz="40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072066" y="1571612"/>
            <a:ext cx="3895356" cy="507209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Юрий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Алексеевич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Гагарин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ru-RU" sz="3200" dirty="0" smtClean="0">
              <a:solidFill>
                <a:schemeClr val="bg1"/>
              </a:solidFill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Первый человек в мире, совершивший полёт в космическое пространство 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12</a:t>
            </a:r>
            <a:r>
              <a:rPr lang="ru-RU" sz="3200" dirty="0" smtClean="0">
                <a:solidFill>
                  <a:schemeClr val="bg1"/>
                </a:solidFill>
              </a:rPr>
              <a:t> апреля </a:t>
            </a:r>
            <a:r>
              <a:rPr lang="ru-RU" sz="3200" b="1" dirty="0" smtClean="0">
                <a:solidFill>
                  <a:schemeClr val="bg1"/>
                </a:solidFill>
              </a:rPr>
              <a:t>1961</a:t>
            </a:r>
            <a:r>
              <a:rPr lang="ru-RU" sz="3200" dirty="0" smtClean="0">
                <a:solidFill>
                  <a:schemeClr val="bg1"/>
                </a:solidFill>
              </a:rPr>
              <a:t> года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-main-pic" descr="Картинка 1 из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8632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подготовки Космонавтов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nevsedoma.com.ua/images/2011/55/7/100000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50494" cy="2500330"/>
          </a:xfrm>
          <a:prstGeom prst="rect">
            <a:avLst/>
          </a:prstGeom>
          <a:noFill/>
        </p:spPr>
      </p:pic>
      <p:pic>
        <p:nvPicPr>
          <p:cNvPr id="25604" name="Picture 4" descr="http://nevsedoma.com.ua/images/2011/55/7/40000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000504"/>
            <a:ext cx="3750495" cy="2500330"/>
          </a:xfrm>
          <a:prstGeom prst="rect">
            <a:avLst/>
          </a:prstGeom>
          <a:noFill/>
        </p:spPr>
      </p:pic>
      <p:pic>
        <p:nvPicPr>
          <p:cNvPr id="25606" name="Picture 6" descr="http://nevsedoma.com.ua/images/2011/55/7/120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71612"/>
            <a:ext cx="3501169" cy="2357454"/>
          </a:xfrm>
          <a:prstGeom prst="rect">
            <a:avLst/>
          </a:prstGeom>
          <a:noFill/>
        </p:spPr>
      </p:pic>
      <p:pic>
        <p:nvPicPr>
          <p:cNvPr id="25608" name="Picture 8" descr="http://nevsedoma.com.ua/images/2011/55/7/1000000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000504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3714776" cy="48291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cs typeface="Aharoni" pitchFamily="2" charset="-79"/>
              </a:rPr>
              <a:t>Юрий Малышев </a:t>
            </a:r>
            <a:r>
              <a:rPr lang="ru-RU" sz="3600" dirty="0" smtClean="0">
                <a:cs typeface="Aharoni" pitchFamily="2" charset="-79"/>
              </a:rPr>
              <a:t>родился 27 августа 1941 года в посёлке Николаевск Волгоградской области.</a:t>
            </a:r>
            <a:endParaRPr lang="ru-RU" sz="3600" dirty="0">
              <a:cs typeface="Aharoni" pitchFamily="2" charset="-79"/>
            </a:endParaRPr>
          </a:p>
        </p:txBody>
      </p:sp>
      <p:pic>
        <p:nvPicPr>
          <p:cNvPr id="22530" name="Picture 2" descr="http://im3-tub-ru.yandex.net/i?id=256997080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 период с 1948 года по 1955 год обучался в  школе №3, где окончил 7 классов. Первым учителем Малышева Ю.В.  была Щедрова Аграфена Ивановна. 12 августа 1981 года, после своего первого полёта в космос на корабле «Союз Т-2»  Юрий Васильевич посетил родную школу и передал в местный краеведческий музей фотографии, оборудование и другие материалы,  связанные с его деятельностью.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osh3.moy.su/istoriya/4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52149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115064" cy="18430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sz="2000" dirty="0"/>
              <a:t>Решение стать космонавтом выросло из любви к авиации», – вспоминал Юрий Васильевич</a:t>
            </a:r>
            <a:r>
              <a:rPr lang="ru-RU" sz="2000"/>
              <a:t>. </a:t>
            </a:r>
            <a:r>
              <a:rPr lang="ru-RU" sz="2000" smtClean="0"/>
              <a:t>«Будучи школьником, я зачарованно следил за полётами самолёта «По-2» и других самолётов. Воздушная стихия манила меня, полёты птиц восхищали.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6329378" cy="602512"/>
          </a:xfrm>
        </p:spPr>
        <p:txBody>
          <a:bodyPr/>
          <a:lstStyle/>
          <a:p>
            <a:r>
              <a:rPr lang="ru-RU" dirty="0" smtClean="0"/>
              <a:t>"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2" descr="http://www.biblioteka-volgograd.ru/images/5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34279"/>
            <a:ext cx="5663622" cy="405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6461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500174"/>
            <a:ext cx="3520440" cy="48577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Первый космический полёт Юрий Васильевич Малышев совершил 5-9 июня 1980 года в качестве командира корабля «Союз Т-2» совместно с бортинженером В. В. Аксёновым. Это был первый пилотируемый полёт нового транспортного корабля серии «Союз Т».</a:t>
            </a:r>
            <a:endParaRPr lang="ru-RU" dirty="0"/>
          </a:p>
        </p:txBody>
      </p:sp>
      <p:pic>
        <p:nvPicPr>
          <p:cNvPr id="2050" name="Picture 2" descr="Малыш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307732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sz="half" idx="2"/>
          </p:nvPr>
        </p:nvSpPr>
        <p:spPr/>
        <p:txBody>
          <a:bodyPr>
            <a:normAutofit fontScale="52500" lnSpcReduction="20000"/>
          </a:bodyPr>
          <a:lstStyle/>
          <a:p>
            <a:pPr algn="just">
              <a:buNone/>
            </a:pPr>
            <a:r>
              <a:rPr lang="ru-RU" sz="1800" dirty="0" smtClean="0">
                <a:cs typeface="Aharoni" pitchFamily="2" charset="-79"/>
              </a:rPr>
              <a:t>     </a:t>
            </a:r>
            <a:r>
              <a:rPr lang="ru-RU" sz="3200" dirty="0" smtClean="0">
                <a:cs typeface="Aharoni" pitchFamily="2" charset="-79"/>
              </a:rPr>
              <a:t>С </a:t>
            </a:r>
            <a:r>
              <a:rPr lang="ru-RU" sz="3200" dirty="0">
                <a:cs typeface="Aharoni" pitchFamily="2" charset="-79"/>
              </a:rPr>
              <a:t>3 по 11 апреля 1984 года полковник Малышев Ю. В. возглавлял полёт международного экипажа на КК «Союз Т-11» (бортинженер — Стрекалов Геннадий Михайлович, космонавт-исследователь гражданин Республики Индии — </a:t>
            </a:r>
            <a:r>
              <a:rPr lang="ru-RU" sz="3200" dirty="0" err="1">
                <a:cs typeface="Aharoni" pitchFamily="2" charset="-79"/>
              </a:rPr>
              <a:t>Ракеш</a:t>
            </a:r>
            <a:r>
              <a:rPr lang="ru-RU" sz="3200" dirty="0">
                <a:cs typeface="Aharoni" pitchFamily="2" charset="-79"/>
              </a:rPr>
              <a:t> Шарма) и орбитальном научно-исследовательском комплексе «Салют-7»-«Союз Т-10». Полностью выполнив программу полёта, международный экипаж Ю. В. Малышева возвратились на Землю на КК «Союз Т-10».</a:t>
            </a:r>
            <a:r>
              <a:rPr lang="ru-RU" dirty="0">
                <a:cs typeface="Aharoni" pitchFamily="2" charset="-79"/>
              </a:rPr>
              <a:t/>
            </a:r>
            <a:br>
              <a:rPr lang="ru-RU" dirty="0">
                <a:cs typeface="Aharoni" pitchFamily="2" charset="-79"/>
              </a:rPr>
            </a:br>
            <a:endParaRPr lang="ru-RU" dirty="0">
              <a:cs typeface="Aharoni" pitchFamily="2" charset="-79"/>
            </a:endParaRPr>
          </a:p>
        </p:txBody>
      </p:sp>
      <p:pic>
        <p:nvPicPr>
          <p:cNvPr id="19458" name="Picture 2" descr="Малыш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785925"/>
            <a:ext cx="2755012" cy="3960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229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Слайд 1</vt:lpstr>
      <vt:lpstr>КОСМОНАВТ</vt:lpstr>
      <vt:lpstr>Слайд 3</vt:lpstr>
      <vt:lpstr>Центр подготовки Космонавтов</vt:lpstr>
      <vt:lpstr>Слайд 5</vt:lpstr>
      <vt:lpstr>в период с 1948 года по 1955 год обучался в  школе №3, где окончил 7 классов. Первым учителем Малышева Ю.В.  была Щедрова Аграфена Ивановна. 12 августа 1981 года, после своего первого полёта в космос на корабле «Союз Т-2»  Юрий Васильевич посетил родную школу и передал в местный краеведческий музей фотографии, оборудование и другие материалы,  связанные с его деятельностью. </vt:lpstr>
      <vt:lpstr>  «Решение стать космонавтом выросло из любви к авиации», – вспоминал Юрий Васильевич. «Будучи школьником, я зачарованно следил за полётами самолёта «По-2» и других самолётов. Воздушная стихия манила меня, полёты птиц восхищали.</vt:lpstr>
      <vt:lpstr>Слайд 8</vt:lpstr>
      <vt:lpstr>Слайд 9</vt:lpstr>
      <vt:lpstr> </vt:lpstr>
      <vt:lpstr>                                                       Краеведческий музей «Земля – Космос» в николаевске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17</cp:revision>
  <dcterms:created xsi:type="dcterms:W3CDTF">2014-05-11T19:33:43Z</dcterms:created>
  <dcterms:modified xsi:type="dcterms:W3CDTF">2014-05-13T20:28:23Z</dcterms:modified>
</cp:coreProperties>
</file>