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>
        <p:scale>
          <a:sx n="55" d="100"/>
          <a:sy n="55" d="100"/>
        </p:scale>
        <p:origin x="-109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01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4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9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4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2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4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3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46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1.xml"/><Relationship Id="rId7" Type="http://schemas.openxmlformats.org/officeDocument/2006/relationships/image" Target="../media/image3.gi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297234" y="1700808"/>
            <a:ext cx="23665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Тест</a:t>
            </a:r>
            <a:endParaRPr lang="ru-RU" sz="8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91796" y="2967335"/>
            <a:ext cx="59604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«Звуки и буквы»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95" name="Picture 71" descr="C:\Users\User\Desktop\Анимашки\школа\books_48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810" y="40339"/>
            <a:ext cx="2475198" cy="247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70" y="3859620"/>
            <a:ext cx="2816380" cy="203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00" name="TextBox1" r:id="rId3" imgW="2952720" imgH="285840"/>
        </mc:Choice>
        <mc:Fallback>
          <p:control name="TextBox1" r:id="rId3" imgW="2952720" imgH="285840">
            <p:pic>
              <p:nvPicPr>
                <p:cNvPr id="0" name="TextBox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235700"/>
            <a:ext cx="2882900" cy="62230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KAN 6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4635500" y="5207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Т</a:t>
            </a:r>
          </a:p>
        </p:txBody>
      </p:sp>
      <p:sp>
        <p:nvSpPr>
          <p:cNvPr id="20" name="POS 1"/>
          <p:cNvSpPr/>
          <p:nvPr/>
        </p:nvSpPr>
        <p:spPr>
          <a:xfrm>
            <a:off x="508000" y="980728"/>
            <a:ext cx="2286000" cy="943427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БЕРЁ_____КА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2"/>
          <p:cNvSpPr/>
          <p:nvPr/>
        </p:nvSpPr>
        <p:spPr>
          <a:xfrm>
            <a:off x="3390900" y="980729"/>
            <a:ext cx="2489200" cy="965448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ВЕРЁ____КА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POS 3"/>
          <p:cNvSpPr/>
          <p:nvPr/>
        </p:nvSpPr>
        <p:spPr>
          <a:xfrm>
            <a:off x="6565900" y="980729"/>
            <a:ext cx="2398588" cy="965447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ОГОРО____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25835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Вставь пропущенные буквы в слова.</a:t>
            </a:r>
            <a:endParaRPr lang="ru-RU" sz="2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522" y="5084046"/>
            <a:ext cx="4033982" cy="11516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«Кликни»  на букву в нижнем ряду,   перемести её на место пропуска буквы в слове.  «Кликни» ещё раз, чтобы отпустить букву.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1623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Ф</a:t>
            </a: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61087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С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46355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З</a:t>
            </a: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16891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В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7"/>
            </p:custDataLst>
          </p:nvPr>
        </p:nvSpPr>
        <p:spPr>
          <a:xfrm>
            <a:off x="75819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Д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2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235699"/>
            <a:ext cx="2882900" cy="619125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800153" y="327342"/>
            <a:ext cx="7894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слова, в которых допущена ошибка.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593927" y="1811679"/>
            <a:ext cx="20104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деревья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93927" y="3074751"/>
            <a:ext cx="12000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поля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41917" y="2472079"/>
            <a:ext cx="19607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балезнь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542767" y="3744733"/>
            <a:ext cx="1255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боец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58672" y="4390931"/>
            <a:ext cx="1301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зема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41917" y="4987981"/>
            <a:ext cx="16433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листва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0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465" y="3662967"/>
            <a:ext cx="2816380" cy="203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04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468313" y="4665375"/>
            <a:ext cx="215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Users\User\Desktop\Анимашки\школа\9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9" y="857501"/>
            <a:ext cx="2255294" cy="166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50931" y="2246630"/>
            <a:ext cx="684276" cy="397510"/>
            <a:chOff x="444500" y="2032000"/>
            <a:chExt cx="684276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84276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82219" y="3171825"/>
            <a:ext cx="652988" cy="397510"/>
            <a:chOff x="463550" y="2139315"/>
            <a:chExt cx="652988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68838" y="2139315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139315"/>
              <a:ext cx="358775" cy="27051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512159" y="2208992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93925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8457" y="4059803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63549" y="4947265"/>
            <a:ext cx="671657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75857" y="188639"/>
            <a:ext cx="49555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правильный ответ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03848" y="1052736"/>
            <a:ext cx="22164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Звуки мы…</a:t>
            </a:r>
            <a:endParaRPr lang="ru-RU" sz="32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74514" y="2152997"/>
            <a:ext cx="33732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пишем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02805" y="3078192"/>
            <a:ext cx="30526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идим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пишем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21336" y="3965344"/>
            <a:ext cx="42915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произносим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49389" y="4852806"/>
            <a:ext cx="3308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видим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1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98" y="3307080"/>
            <a:ext cx="3309147" cy="238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3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78408" y="2109494"/>
            <a:ext cx="721797" cy="419716"/>
            <a:chOff x="444500" y="2032000"/>
            <a:chExt cx="743055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743055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77480" y="3036627"/>
            <a:ext cx="694964" cy="441950"/>
            <a:chOff x="444500" y="2051050"/>
            <a:chExt cx="601436" cy="37846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51050"/>
              <a:ext cx="601436" cy="37846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78408" y="3951140"/>
            <a:ext cx="701389" cy="469053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78408" y="4864286"/>
            <a:ext cx="693863" cy="456029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885373" y="322978"/>
            <a:ext cx="5934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правильный ответ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03848" y="1052736"/>
            <a:ext cx="228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Буквы </a:t>
            </a:r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мы…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461194" y="3892304"/>
            <a:ext cx="33732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пишем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78544" y="4799912"/>
            <a:ext cx="30526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идим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пишем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37945" y="2965214"/>
            <a:ext cx="42915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произносим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93350" y="2026964"/>
            <a:ext cx="3308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лышим и видим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6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96179"/>
            <a:ext cx="3462701" cy="250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82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00500" y="1916832"/>
            <a:ext cx="674174" cy="512678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00500" y="2876324"/>
            <a:ext cx="674174" cy="53625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91922" y="3933056"/>
            <a:ext cx="682752" cy="504572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384474" y="4880458"/>
            <a:ext cx="690199" cy="530227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75857" y="188639"/>
            <a:ext cx="49555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правильный ответ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3960" y="1013847"/>
            <a:ext cx="8293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слово, состоящее из 6 букв и 6 звуков.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88956" y="3867803"/>
            <a:ext cx="13876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ракета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33500" y="1880783"/>
            <a:ext cx="18551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каникулы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88956" y="2827798"/>
            <a:ext cx="12991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школа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2969" y="4853183"/>
            <a:ext cx="11817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книга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6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92168"/>
            <a:ext cx="3606717" cy="26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99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235701"/>
            <a:ext cx="3434184" cy="478166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600" b="1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748231" y="188639"/>
            <a:ext cx="54108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 правильные  ответы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31305" y="712954"/>
            <a:ext cx="67884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буквы, которые обозначают</a:t>
            </a:r>
          </a:p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гласные звуки.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419905" y="1851278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04602" y="3044825"/>
            <a:ext cx="5341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ы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74715" y="3699510"/>
            <a:ext cx="4267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15332" y="4996180"/>
            <a:ext cx="428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15332" y="4341488"/>
            <a:ext cx="4106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19905" y="2442717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1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92168"/>
            <a:ext cx="3606717" cy="26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806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235700"/>
            <a:ext cx="3218160" cy="45466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600" b="1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764146" y="218813"/>
            <a:ext cx="54108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 правильные  ответы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56636" y="803588"/>
            <a:ext cx="678846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буквы, которые обозначают</a:t>
            </a:r>
          </a:p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согласные звуки.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440456" y="2429510"/>
            <a:ext cx="397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35410" y="4415986"/>
            <a:ext cx="5661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77283" y="371432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83960" y="4979572"/>
            <a:ext cx="5052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43528" y="3066772"/>
            <a:ext cx="4587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93495" y="1770114"/>
            <a:ext cx="450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1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3040161"/>
            <a:ext cx="3678725" cy="265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982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1812634"/>
            <a:ext cx="825500" cy="536244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09448" y="2774314"/>
            <a:ext cx="860552" cy="582677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6974" y="3733106"/>
            <a:ext cx="843026" cy="559989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6974" y="4725144"/>
            <a:ext cx="843026" cy="576064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851798" y="218813"/>
            <a:ext cx="52355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 правильный  ответ.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89637" y="629326"/>
            <a:ext cx="47949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слово, в котором  </a:t>
            </a:r>
          </a:p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гласных и 4 согласных.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616396" y="3657994"/>
            <a:ext cx="20553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природа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83458" y="1678855"/>
            <a:ext cx="22012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решение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16396" y="2655498"/>
            <a:ext cx="17732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дворец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83458" y="4570181"/>
            <a:ext cx="17620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берёза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6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738" y="3064442"/>
            <a:ext cx="3645107" cy="263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475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235699"/>
            <a:ext cx="3002136" cy="619125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>
            <p:custDataLst>
              <p:tags r:id="rId2"/>
            </p:custDataLst>
          </p:nvPr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>
            <p:custDataLst>
              <p:tags r:id="rId3"/>
            </p:custDataLst>
          </p:nvPr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>
            <p:custDataLst>
              <p:tags r:id="rId4"/>
            </p:custDataLst>
          </p:nvPr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1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000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789297" y="13878"/>
            <a:ext cx="54108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Выбери  правильные  ответы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20523" y="476672"/>
            <a:ext cx="759028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гласные, которые показывают, что</a:t>
            </a:r>
          </a:p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согласные звуки перед ними </a:t>
            </a:r>
            <a:r>
              <a:rPr lang="ru-RU" sz="32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мягкие.</a:t>
            </a:r>
            <a:endParaRPr lang="ru-RU" sz="3200" b="1" i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48865" y="1768227"/>
            <a:ext cx="397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59411" y="2429510"/>
            <a:ext cx="4523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32031" y="3064510"/>
            <a:ext cx="5341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ы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384621" y="3687578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77614" y="4343885"/>
            <a:ext cx="5661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46543" y="4969510"/>
            <a:ext cx="428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1" name="Picture 3" descr="C:\Users\User\Desktop\Анимашки\люди\peo-girl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812" y="3008884"/>
            <a:ext cx="3722033" cy="26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30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345156"/>
            <a:ext cx="2882900" cy="512844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1"/>
          <p:cNvSpPr/>
          <p:nvPr/>
        </p:nvSpPr>
        <p:spPr>
          <a:xfrm>
            <a:off x="785091" y="1574629"/>
            <a:ext cx="889000" cy="702244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2"/>
          <p:cNvSpPr/>
          <p:nvPr/>
        </p:nvSpPr>
        <p:spPr>
          <a:xfrm>
            <a:off x="2298700" y="1570095"/>
            <a:ext cx="889000" cy="706777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POS 3"/>
          <p:cNvSpPr/>
          <p:nvPr/>
        </p:nvSpPr>
        <p:spPr>
          <a:xfrm>
            <a:off x="4114800" y="1570096"/>
            <a:ext cx="889000" cy="706776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3" name="POS 4"/>
          <p:cNvSpPr/>
          <p:nvPr/>
        </p:nvSpPr>
        <p:spPr>
          <a:xfrm>
            <a:off x="5902325" y="1552940"/>
            <a:ext cx="889000" cy="723932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4" name="POS 5"/>
          <p:cNvSpPr/>
          <p:nvPr/>
        </p:nvSpPr>
        <p:spPr>
          <a:xfrm>
            <a:off x="7581900" y="1552940"/>
            <a:ext cx="889000" cy="723932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5" name="POS 6"/>
          <p:cNvSpPr/>
          <p:nvPr/>
        </p:nvSpPr>
        <p:spPr>
          <a:xfrm>
            <a:off x="4127500" y="2852936"/>
            <a:ext cx="889000" cy="651018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8980" y="855472"/>
            <a:ext cx="4812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7658" y="0"/>
            <a:ext cx="767569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Подбери согласным в верхнем ряду пару </a:t>
            </a:r>
          </a:p>
          <a:p>
            <a:pPr algn="ctr"/>
            <a:r>
              <a:rPr lang="ru-RU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глухости – звонкости.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11874" y="2229732"/>
            <a:ext cx="4026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96191" y="855472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09872" y="867121"/>
            <a:ext cx="498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1406" y="878392"/>
            <a:ext cx="463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33691" y="845054"/>
            <a:ext cx="5854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22" y="5084046"/>
            <a:ext cx="4033982" cy="126111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«Кликни»  на букву в нижнем ряду, перемести её  в пустое поле под буквой в верхнем ряду.  «Кликни» ещё раз, чтобы отпустить букву.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31623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П</a:t>
            </a:r>
          </a:p>
        </p:txBody>
      </p:sp>
      <p:sp>
        <p:nvSpPr>
          <p:cNvPr id="19" name="KAN 6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4635500" y="5207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С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61087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Ш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75819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Ф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46355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/>
              </a:rPr>
              <a:t>Т</a:t>
            </a:r>
            <a:endParaRPr lang="ru-RU" sz="2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7"/>
            </p:custDataLst>
          </p:nvPr>
        </p:nvSpPr>
        <p:spPr>
          <a:xfrm>
            <a:off x="1689100" y="4445000"/>
            <a:ext cx="45720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</a:rPr>
              <a:t>К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67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6"/>
  <p:tag name="V" val="6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1"/>
  <p:tag name="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410"/>
  <p:tag name="V" val="2"/>
  <p:tag name="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16"/>
  <p:tag name="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8"/>
  <p:tag name="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4"/>
  <p:tag name="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32"/>
  <p:tag name="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3"/>
  <p:tag name="V" val="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65"/>
  <p:tag name="Y" val="410"/>
  <p:tag name="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249"/>
  <p:tag name="Y" val="350"/>
  <p:tag name="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481"/>
  <p:tag name="Y" val="350"/>
  <p:tag name="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1"/>
  <p:tag name="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2"/>
  <p:tag name="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4"/>
  <p:tag name="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3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463</Words>
  <Application>Microsoft Office PowerPoint</Application>
  <PresentationFormat>Экран (4:3)</PresentationFormat>
  <Paragraphs>195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Admin</cp:lastModifiedBy>
  <cp:revision>188</cp:revision>
  <dcterms:created xsi:type="dcterms:W3CDTF">2011-08-18T05:12:14Z</dcterms:created>
  <dcterms:modified xsi:type="dcterms:W3CDTF">2015-01-28T18:15:02Z</dcterms:modified>
</cp:coreProperties>
</file>