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3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dirty="0" smtClean="0"/>
              <a:t>«Психология уверенности»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929066"/>
            <a:ext cx="8182004" cy="1785950"/>
          </a:xfrm>
        </p:spPr>
        <p:txBody>
          <a:bodyPr/>
          <a:lstStyle/>
          <a:p>
            <a:r>
              <a:rPr lang="ru-RU" dirty="0" smtClean="0"/>
              <a:t>МБОУ «Основная</a:t>
            </a:r>
            <a:r>
              <a:rPr lang="en-US" dirty="0" smtClean="0"/>
              <a:t> </a:t>
            </a:r>
            <a:r>
              <a:rPr lang="ru-RU" dirty="0" smtClean="0"/>
              <a:t>общеобразовательная школа 24»</a:t>
            </a:r>
          </a:p>
          <a:p>
            <a:r>
              <a:rPr lang="ru-RU" dirty="0" smtClean="0"/>
              <a:t>Гордиенко Ксения Александровна</a:t>
            </a:r>
          </a:p>
          <a:p>
            <a:r>
              <a:rPr lang="ru-RU" dirty="0" smtClean="0"/>
              <a:t>Учитель начальных классов</a:t>
            </a:r>
            <a:endParaRPr lang="ru-RU" dirty="0"/>
          </a:p>
        </p:txBody>
      </p:sp>
      <p:pic>
        <p:nvPicPr>
          <p:cNvPr id="1026" name="Picture 2" descr="C:\Users\Администратор\Downloads\уве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28604"/>
            <a:ext cx="3671899" cy="3370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7786742" cy="3429024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latin typeface="Segoe Print" pitchFamily="2" charset="0"/>
              </a:rPr>
              <a:t/>
            </a:r>
            <a:br>
              <a:rPr lang="ru-RU" sz="2800" dirty="0" smtClean="0">
                <a:latin typeface="Segoe Print" pitchFamily="2" charset="0"/>
              </a:rPr>
            </a:br>
            <a:r>
              <a:rPr lang="ru-RU" sz="2800" dirty="0" smtClean="0">
                <a:latin typeface="Segoe Print" pitchFamily="2" charset="0"/>
              </a:rPr>
              <a:t/>
            </a:r>
            <a:br>
              <a:rPr lang="ru-RU" sz="2800" dirty="0" smtClean="0">
                <a:latin typeface="Segoe Print" pitchFamily="2" charset="0"/>
              </a:rPr>
            </a:br>
            <a:r>
              <a:rPr lang="ru-RU" sz="2800" dirty="0" smtClean="0">
                <a:latin typeface="Segoe Print" pitchFamily="2" charset="0"/>
              </a:rPr>
              <a:t/>
            </a:r>
            <a:br>
              <a:rPr lang="ru-RU" sz="2800" dirty="0" smtClean="0">
                <a:latin typeface="Segoe Print" pitchFamily="2" charset="0"/>
              </a:rPr>
            </a:br>
            <a:r>
              <a:rPr lang="ru-RU" sz="2800" dirty="0" smtClean="0">
                <a:latin typeface="Segoe Print" pitchFamily="2" charset="0"/>
              </a:rPr>
              <a:t/>
            </a:r>
            <a:br>
              <a:rPr lang="ru-RU" sz="2800" dirty="0" smtClean="0">
                <a:latin typeface="Segoe Print" pitchFamily="2" charset="0"/>
              </a:rPr>
            </a:br>
            <a:r>
              <a:rPr lang="ru-RU" sz="2800" dirty="0" smtClean="0">
                <a:latin typeface="Segoe Print" pitchFamily="2" charset="0"/>
              </a:rPr>
              <a:t/>
            </a:r>
            <a:br>
              <a:rPr lang="ru-RU" sz="2800" dirty="0" smtClean="0">
                <a:latin typeface="Segoe Print" pitchFamily="2" charset="0"/>
              </a:rPr>
            </a:br>
            <a:r>
              <a:rPr lang="ru-RU" sz="2800" dirty="0" smtClean="0">
                <a:latin typeface="Segoe Print" pitchFamily="2" charset="0"/>
              </a:rPr>
              <a:t/>
            </a:r>
            <a:br>
              <a:rPr lang="ru-RU" sz="2800" dirty="0" smtClean="0">
                <a:latin typeface="Segoe Print" pitchFamily="2" charset="0"/>
              </a:rPr>
            </a:br>
            <a:r>
              <a:rPr lang="ru-RU" sz="2800" dirty="0" smtClean="0">
                <a:latin typeface="Segoe Print" pitchFamily="2" charset="0"/>
              </a:rPr>
              <a:t/>
            </a:r>
            <a:br>
              <a:rPr lang="ru-RU" sz="2800" dirty="0" smtClean="0">
                <a:latin typeface="Segoe Print" pitchFamily="2" charset="0"/>
              </a:rPr>
            </a:br>
            <a:r>
              <a:rPr lang="ru-RU" sz="2800" dirty="0" smtClean="0">
                <a:latin typeface="Segoe Print" pitchFamily="2" charset="0"/>
              </a:rPr>
              <a:t/>
            </a:r>
            <a:br>
              <a:rPr lang="ru-RU" sz="2800" dirty="0" smtClean="0">
                <a:latin typeface="Segoe Print" pitchFamily="2" charset="0"/>
              </a:rPr>
            </a:br>
            <a:r>
              <a:rPr lang="ru-RU" sz="2800" dirty="0" smtClean="0">
                <a:latin typeface="Segoe Print" pitchFamily="2" charset="0"/>
              </a:rPr>
              <a:t/>
            </a:r>
            <a:br>
              <a:rPr lang="ru-RU" sz="2800" dirty="0" smtClean="0">
                <a:latin typeface="Segoe Print" pitchFamily="2" charset="0"/>
              </a:rPr>
            </a:br>
            <a:r>
              <a:rPr lang="ru-RU" sz="2800" dirty="0" smtClean="0">
                <a:latin typeface="Segoe Print" pitchFamily="2" charset="0"/>
              </a:rPr>
              <a:t>Не зли других и сам не злись.</a:t>
            </a:r>
            <a:br>
              <a:rPr lang="ru-RU" sz="2800" dirty="0" smtClean="0">
                <a:latin typeface="Segoe Print" pitchFamily="2" charset="0"/>
              </a:rPr>
            </a:br>
            <a:r>
              <a:rPr lang="ru-RU" sz="2800" dirty="0" smtClean="0">
                <a:latin typeface="Segoe Print" pitchFamily="2" charset="0"/>
              </a:rPr>
              <a:t>Мы гости в этом бренном мире,</a:t>
            </a:r>
            <a:br>
              <a:rPr lang="ru-RU" sz="2800" dirty="0" smtClean="0">
                <a:latin typeface="Segoe Print" pitchFamily="2" charset="0"/>
              </a:rPr>
            </a:br>
            <a:r>
              <a:rPr lang="ru-RU" sz="2800" dirty="0" smtClean="0">
                <a:latin typeface="Segoe Print" pitchFamily="2" charset="0"/>
              </a:rPr>
              <a:t>И, если что не так – смирись!</a:t>
            </a:r>
            <a:br>
              <a:rPr lang="ru-RU" sz="2800" dirty="0" smtClean="0">
                <a:latin typeface="Segoe Print" pitchFamily="2" charset="0"/>
              </a:rPr>
            </a:br>
            <a:r>
              <a:rPr lang="ru-RU" sz="2800" dirty="0" smtClean="0">
                <a:latin typeface="Segoe Print" pitchFamily="2" charset="0"/>
              </a:rPr>
              <a:t>Будь поумней и улыбнись.</a:t>
            </a:r>
            <a:r>
              <a:rPr lang="ru-RU" sz="4400" dirty="0" smtClean="0">
                <a:latin typeface="Segoe Print" pitchFamily="2" charset="0"/>
              </a:rPr>
              <a:t/>
            </a:r>
            <a:br>
              <a:rPr lang="ru-RU" sz="4400" dirty="0" smtClean="0">
                <a:latin typeface="Segoe Print" pitchFamily="2" charset="0"/>
              </a:rPr>
            </a:br>
            <a:r>
              <a:rPr lang="ru-RU" sz="4400" dirty="0" smtClean="0">
                <a:latin typeface="Segoe Print" pitchFamily="2" charset="0"/>
              </a:rPr>
              <a:t/>
            </a:r>
            <a:br>
              <a:rPr lang="ru-RU" sz="4400" dirty="0" smtClean="0">
                <a:latin typeface="Segoe Print" pitchFamily="2" charset="0"/>
              </a:rPr>
            </a:br>
            <a:endParaRPr lang="ru-RU" sz="4400" dirty="0">
              <a:latin typeface="Segoe Print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143380"/>
            <a:ext cx="7896252" cy="1571636"/>
          </a:xfrm>
        </p:spPr>
        <p:txBody>
          <a:bodyPr/>
          <a:lstStyle/>
          <a:p>
            <a:pPr algn="l"/>
            <a:endParaRPr lang="ru-RU" dirty="0"/>
          </a:p>
        </p:txBody>
      </p:sp>
      <p:pic>
        <p:nvPicPr>
          <p:cNvPr id="2050" name="Picture 2" descr="C:\Users\Администратор\Downloads\e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429132"/>
            <a:ext cx="3360303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Золотая рыбка!!!</a:t>
            </a:r>
            <a:endParaRPr lang="ru-RU" dirty="0"/>
          </a:p>
        </p:txBody>
      </p:sp>
      <p:pic>
        <p:nvPicPr>
          <p:cNvPr id="4" name="Picture 4" descr="IM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143116"/>
            <a:ext cx="6215105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1026" name="Picture 2" descr="C:\Users\Администратор\Downloads\ув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935163"/>
            <a:ext cx="7572428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204</TotalTime>
  <Words>24</Words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«Психология уверенности»</vt:lpstr>
      <vt:lpstr>         Не зли других и сам не злись. Мы гости в этом бренном мире, И, если что не так – смирись! Будь поумней и улыбнись.  </vt:lpstr>
      <vt:lpstr>Золотая рыбка!!!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«Психология уверенности»</dc:title>
  <dc:creator>Администратор</dc:creator>
  <cp:lastModifiedBy>du</cp:lastModifiedBy>
  <cp:revision>22</cp:revision>
  <dcterms:created xsi:type="dcterms:W3CDTF">2014-12-08T14:17:55Z</dcterms:created>
  <dcterms:modified xsi:type="dcterms:W3CDTF">2001-12-31T18:28:39Z</dcterms:modified>
</cp:coreProperties>
</file>